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343" r:id="rId12"/>
    <p:sldId id="340" r:id="rId13"/>
  </p:sldIdLst>
  <p:sldSz cx="9144000" cy="6858000" type="screen4x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E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5" autoAdjust="0"/>
    <p:restoredTop sz="95969" autoAdjust="0"/>
  </p:normalViewPr>
  <p:slideViewPr>
    <p:cSldViewPr snapToGrid="0">
      <p:cViewPr varScale="1">
        <p:scale>
          <a:sx n="99" d="100"/>
          <a:sy n="99" d="100"/>
        </p:scale>
        <p:origin x="1296" y="90"/>
      </p:cViewPr>
      <p:guideLst/>
    </p:cSldViewPr>
  </p:slideViewPr>
  <p:notesTextViewPr>
    <p:cViewPr>
      <p:scale>
        <a:sx n="3" d="2"/>
        <a:sy n="3" d="2"/>
      </p:scale>
      <p:origin x="0" y="0"/>
    </p:cViewPr>
  </p:notesTextViewPr>
  <p:sorterViewPr>
    <p:cViewPr>
      <p:scale>
        <a:sx n="120" d="100"/>
        <a:sy n="120" d="100"/>
      </p:scale>
      <p:origin x="0" y="0"/>
    </p:cViewPr>
  </p:sorterViewPr>
  <p:notesViewPr>
    <p:cSldViewPr snapToGrid="0">
      <p:cViewPr varScale="1">
        <p:scale>
          <a:sx n="68" d="100"/>
          <a:sy n="68" d="100"/>
        </p:scale>
        <p:origin x="33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0519D6-7ABF-EBDD-FB32-4BB7B5FF8DAF}"/>
              </a:ext>
            </a:extLst>
          </p:cNvPr>
          <p:cNvSpPr>
            <a:spLocks noGrp="1"/>
          </p:cNvSpPr>
          <p:nvPr>
            <p:ph type="hdr" sz="quarter"/>
          </p:nvPr>
        </p:nvSpPr>
        <p:spPr>
          <a:xfrm>
            <a:off x="0" y="0"/>
            <a:ext cx="3077739" cy="513429"/>
          </a:xfrm>
          <a:prstGeom prst="rect">
            <a:avLst/>
          </a:prstGeom>
        </p:spPr>
        <p:txBody>
          <a:bodyPr vert="horz" lIns="99051" tIns="49526" rIns="99051" bIns="49526" rtlCol="0"/>
          <a:lstStyle>
            <a:lvl1pPr algn="l">
              <a:defRPr sz="1300"/>
            </a:lvl1pPr>
          </a:lstStyle>
          <a:p>
            <a:endParaRPr lang="en-US" sz="100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49A5CC56-BE41-5C28-0953-E1428E9C8016}"/>
              </a:ext>
            </a:extLst>
          </p:cNvPr>
          <p:cNvSpPr>
            <a:spLocks noGrp="1"/>
          </p:cNvSpPr>
          <p:nvPr>
            <p:ph type="dt" sz="quarter" idx="1"/>
          </p:nvPr>
        </p:nvSpPr>
        <p:spPr>
          <a:xfrm>
            <a:off x="4023093" y="0"/>
            <a:ext cx="3077739" cy="513429"/>
          </a:xfrm>
          <a:prstGeom prst="rect">
            <a:avLst/>
          </a:prstGeom>
        </p:spPr>
        <p:txBody>
          <a:bodyPr vert="horz" lIns="99051" tIns="49526" rIns="99051" bIns="49526" rtlCol="0"/>
          <a:lstStyle>
            <a:lvl1pPr algn="r">
              <a:defRPr sz="1300"/>
            </a:lvl1pPr>
          </a:lstStyle>
          <a:p>
            <a:r>
              <a:rPr lang="en-US" sz="1000">
                <a:latin typeface="Arial" panose="020B0604020202020204" pitchFamily="34" charset="0"/>
                <a:cs typeface="Arial" panose="020B0604020202020204" pitchFamily="34" charset="0"/>
              </a:rPr>
              <a:t>10/5/2025 am</a:t>
            </a:r>
          </a:p>
        </p:txBody>
      </p:sp>
      <p:sp>
        <p:nvSpPr>
          <p:cNvPr id="4" name="Footer Placeholder 3">
            <a:extLst>
              <a:ext uri="{FF2B5EF4-FFF2-40B4-BE49-F238E27FC236}">
                <a16:creationId xmlns:a16="http://schemas.microsoft.com/office/drawing/2014/main" id="{61B97EDE-8E22-828E-00A4-D55DF6A6473C}"/>
              </a:ext>
            </a:extLst>
          </p:cNvPr>
          <p:cNvSpPr>
            <a:spLocks noGrp="1"/>
          </p:cNvSpPr>
          <p:nvPr>
            <p:ph type="ftr" sz="quarter" idx="2"/>
          </p:nvPr>
        </p:nvSpPr>
        <p:spPr>
          <a:xfrm>
            <a:off x="0" y="9719599"/>
            <a:ext cx="3077739" cy="513428"/>
          </a:xfrm>
          <a:prstGeom prst="rect">
            <a:avLst/>
          </a:prstGeom>
        </p:spPr>
        <p:txBody>
          <a:bodyPr vert="horz" lIns="99051" tIns="49526" rIns="99051" bIns="49526" rtlCol="0" anchor="b"/>
          <a:lstStyle>
            <a:lvl1pPr algn="l">
              <a:defRPr sz="1300"/>
            </a:lvl1pPr>
          </a:lstStyle>
          <a:p>
            <a:r>
              <a:rPr lang="en-US" sz="1000">
                <a:latin typeface="Arial" panose="020B0604020202020204" pitchFamily="34" charset="0"/>
                <a:cs typeface="Arial" panose="020B0604020202020204" pitchFamily="34" charset="0"/>
              </a:rPr>
              <a:t>Richard Lidh</a:t>
            </a:r>
          </a:p>
        </p:txBody>
      </p:sp>
      <p:sp>
        <p:nvSpPr>
          <p:cNvPr id="5" name="Slide Number Placeholder 4">
            <a:extLst>
              <a:ext uri="{FF2B5EF4-FFF2-40B4-BE49-F238E27FC236}">
                <a16:creationId xmlns:a16="http://schemas.microsoft.com/office/drawing/2014/main" id="{28D5335C-26AA-D389-85A0-13F53784BD4F}"/>
              </a:ext>
            </a:extLst>
          </p:cNvPr>
          <p:cNvSpPr>
            <a:spLocks noGrp="1"/>
          </p:cNvSpPr>
          <p:nvPr>
            <p:ph type="sldNum" sz="quarter" idx="3"/>
          </p:nvPr>
        </p:nvSpPr>
        <p:spPr>
          <a:xfrm>
            <a:off x="4023093" y="9719599"/>
            <a:ext cx="3077739" cy="513428"/>
          </a:xfrm>
          <a:prstGeom prst="rect">
            <a:avLst/>
          </a:prstGeom>
        </p:spPr>
        <p:txBody>
          <a:bodyPr vert="horz" lIns="99051" tIns="49526" rIns="99051" bIns="49526" rtlCol="0" anchor="b"/>
          <a:lstStyle>
            <a:lvl1pPr algn="r">
              <a:defRPr sz="1300"/>
            </a:lvl1pPr>
          </a:lstStyle>
          <a:p>
            <a:fld id="{7666F29C-0131-4512-82C0-064387FBAC67}"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77382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9"/>
          </a:xfrm>
          <a:prstGeom prst="rect">
            <a:avLst/>
          </a:prstGeom>
        </p:spPr>
        <p:txBody>
          <a:bodyPr vert="horz" lIns="99051" tIns="49526" rIns="99051" bIns="49526" rtlCol="0"/>
          <a:lstStyle>
            <a:lvl1pPr algn="l">
              <a:defRPr sz="1300"/>
            </a:lvl1pPr>
          </a:lstStyle>
          <a:p>
            <a:endParaRPr lang="en-US"/>
          </a:p>
        </p:txBody>
      </p:sp>
      <p:sp>
        <p:nvSpPr>
          <p:cNvPr id="3" name="Date Placeholder 2"/>
          <p:cNvSpPr>
            <a:spLocks noGrp="1"/>
          </p:cNvSpPr>
          <p:nvPr>
            <p:ph type="dt" idx="1"/>
          </p:nvPr>
        </p:nvSpPr>
        <p:spPr>
          <a:xfrm>
            <a:off x="4023093" y="0"/>
            <a:ext cx="3077739" cy="513429"/>
          </a:xfrm>
          <a:prstGeom prst="rect">
            <a:avLst/>
          </a:prstGeom>
        </p:spPr>
        <p:txBody>
          <a:bodyPr vert="horz" lIns="99051" tIns="49526" rIns="99051" bIns="49526" rtlCol="0"/>
          <a:lstStyle>
            <a:lvl1pPr algn="r">
              <a:defRPr sz="1300"/>
            </a:lvl1pPr>
          </a:lstStyle>
          <a:p>
            <a:r>
              <a:rPr lang="en-US"/>
              <a:t>10/5/2025 am</a:t>
            </a:r>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1" tIns="49526" rIns="99051" bIns="49526" rtlCol="0" anchor="ctr"/>
          <a:lstStyle/>
          <a:p>
            <a:endParaRPr lang="en-US"/>
          </a:p>
        </p:txBody>
      </p:sp>
      <p:sp>
        <p:nvSpPr>
          <p:cNvPr id="5" name="Notes Placeholder 4"/>
          <p:cNvSpPr>
            <a:spLocks noGrp="1"/>
          </p:cNvSpPr>
          <p:nvPr>
            <p:ph type="body" sz="quarter" idx="3"/>
          </p:nvPr>
        </p:nvSpPr>
        <p:spPr>
          <a:xfrm>
            <a:off x="710248" y="4924643"/>
            <a:ext cx="5681980" cy="4029253"/>
          </a:xfrm>
          <a:prstGeom prst="rect">
            <a:avLst/>
          </a:prstGeom>
        </p:spPr>
        <p:txBody>
          <a:bodyPr vert="horz" lIns="99051" tIns="49526" rIns="99051" bIns="495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9"/>
            <a:ext cx="3077739" cy="513428"/>
          </a:xfrm>
          <a:prstGeom prst="rect">
            <a:avLst/>
          </a:prstGeom>
        </p:spPr>
        <p:txBody>
          <a:bodyPr vert="horz" lIns="99051" tIns="49526" rIns="99051" bIns="49526" rtlCol="0" anchor="b"/>
          <a:lstStyle>
            <a:lvl1pPr algn="l">
              <a:defRPr sz="1300"/>
            </a:lvl1pPr>
          </a:lstStyle>
          <a:p>
            <a:r>
              <a:rPr lang="en-US"/>
              <a:t>Richard Lidh</a:t>
            </a:r>
          </a:p>
        </p:txBody>
      </p:sp>
      <p:sp>
        <p:nvSpPr>
          <p:cNvPr id="7" name="Slide Number Placeholder 6"/>
          <p:cNvSpPr>
            <a:spLocks noGrp="1"/>
          </p:cNvSpPr>
          <p:nvPr>
            <p:ph type="sldNum" sz="quarter" idx="5"/>
          </p:nvPr>
        </p:nvSpPr>
        <p:spPr>
          <a:xfrm>
            <a:off x="4023093" y="9719599"/>
            <a:ext cx="3077739" cy="513428"/>
          </a:xfrm>
          <a:prstGeom prst="rect">
            <a:avLst/>
          </a:prstGeom>
        </p:spPr>
        <p:txBody>
          <a:bodyPr vert="horz" lIns="99051" tIns="49526" rIns="99051" bIns="49526" rtlCol="0" anchor="b"/>
          <a:lstStyle>
            <a:lvl1pPr algn="r">
              <a:defRPr sz="1300"/>
            </a:lvl1pPr>
          </a:lstStyle>
          <a:p>
            <a:fld id="{80540831-1BA0-4BB0-8C63-39E535D0ADB1}" type="slidenum">
              <a:rPr lang="en-US" smtClean="0"/>
              <a:t>‹#›</a:t>
            </a:fld>
            <a:endParaRPr lang="en-US"/>
          </a:p>
        </p:txBody>
      </p:sp>
    </p:spTree>
    <p:extLst>
      <p:ext uri="{BB962C8B-B14F-4D97-AF65-F5344CB8AC3E}">
        <p14:creationId xmlns:p14="http://schemas.microsoft.com/office/powerpoint/2010/main" val="98521415"/>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Steven Harper, Avenue N Church of Christ, presented August 31, 2025</a:t>
            </a:r>
          </a:p>
        </p:txBody>
      </p:sp>
      <p:sp>
        <p:nvSpPr>
          <p:cNvPr id="4" name="Slide Number Placeholder 3"/>
          <p:cNvSpPr>
            <a:spLocks noGrp="1"/>
          </p:cNvSpPr>
          <p:nvPr>
            <p:ph type="sldNum" sz="quarter" idx="5"/>
          </p:nvPr>
        </p:nvSpPr>
        <p:spPr/>
        <p:txBody>
          <a:bodyPr/>
          <a:lstStyle/>
          <a:p>
            <a:fld id="{80540831-1BA0-4BB0-8C63-39E535D0ADB1}" type="slidenum">
              <a:rPr lang="en-US" smtClean="0"/>
              <a:t>1</a:t>
            </a:fld>
            <a:endParaRPr lang="en-US"/>
          </a:p>
        </p:txBody>
      </p:sp>
      <p:sp>
        <p:nvSpPr>
          <p:cNvPr id="5" name="Date Placeholder 4">
            <a:extLst>
              <a:ext uri="{FF2B5EF4-FFF2-40B4-BE49-F238E27FC236}">
                <a16:creationId xmlns:a16="http://schemas.microsoft.com/office/drawing/2014/main" id="{9ED5894F-BB79-C77D-80E0-58D0E998A803}"/>
              </a:ext>
            </a:extLst>
          </p:cNvPr>
          <p:cNvSpPr>
            <a:spLocks noGrp="1"/>
          </p:cNvSpPr>
          <p:nvPr>
            <p:ph type="dt" idx="1"/>
          </p:nvPr>
        </p:nvSpPr>
        <p:spPr/>
        <p:txBody>
          <a:bodyPr/>
          <a:lstStyle/>
          <a:p>
            <a:r>
              <a:rPr lang="en-US"/>
              <a:t>10/5/2025 am</a:t>
            </a:r>
          </a:p>
        </p:txBody>
      </p:sp>
      <p:sp>
        <p:nvSpPr>
          <p:cNvPr id="6" name="Footer Placeholder 5">
            <a:extLst>
              <a:ext uri="{FF2B5EF4-FFF2-40B4-BE49-F238E27FC236}">
                <a16:creationId xmlns:a16="http://schemas.microsoft.com/office/drawing/2014/main" id="{09F98092-32A1-A6AE-E47B-0A822C9D7FD0}"/>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31372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28A81-C6D6-D2E0-E014-008D23B41C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0B408D-604D-DCCA-F0C6-1E6CEDA692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2B537-AC89-1E0B-BE25-B42D49D3C8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3B9F4B-1E16-E25E-A1BC-649EAB10CB5D}"/>
              </a:ext>
            </a:extLst>
          </p:cNvPr>
          <p:cNvSpPr>
            <a:spLocks noGrp="1"/>
          </p:cNvSpPr>
          <p:nvPr>
            <p:ph type="sldNum" sz="quarter" idx="5"/>
          </p:nvPr>
        </p:nvSpPr>
        <p:spPr/>
        <p:txBody>
          <a:bodyPr/>
          <a:lstStyle/>
          <a:p>
            <a:pPr defTabSz="495256"/>
            <a:fld id="{80540831-1BA0-4BB0-8C63-39E535D0ADB1}" type="slidenum">
              <a:rPr lang="en-US">
                <a:solidFill>
                  <a:prstClr val="black"/>
                </a:solidFill>
                <a:latin typeface="Aptos" panose="02110004020202020204"/>
              </a:rPr>
              <a:pPr defTabSz="495256"/>
              <a:t>10</a:t>
            </a:fld>
            <a:endParaRPr lang="en-US">
              <a:solidFill>
                <a:prstClr val="black"/>
              </a:solidFill>
              <a:latin typeface="Aptos" panose="02110004020202020204"/>
            </a:endParaRPr>
          </a:p>
        </p:txBody>
      </p:sp>
      <p:sp>
        <p:nvSpPr>
          <p:cNvPr id="5" name="Date Placeholder 4">
            <a:extLst>
              <a:ext uri="{FF2B5EF4-FFF2-40B4-BE49-F238E27FC236}">
                <a16:creationId xmlns:a16="http://schemas.microsoft.com/office/drawing/2014/main" id="{B1E3D047-AD9B-D7FB-558E-3C6F0612AB35}"/>
              </a:ext>
            </a:extLst>
          </p:cNvPr>
          <p:cNvSpPr>
            <a:spLocks noGrp="1"/>
          </p:cNvSpPr>
          <p:nvPr>
            <p:ph type="dt" idx="1"/>
          </p:nvPr>
        </p:nvSpPr>
        <p:spPr/>
        <p:txBody>
          <a:bodyPr/>
          <a:lstStyle/>
          <a:p>
            <a:r>
              <a:rPr lang="en-US"/>
              <a:t>10/5/2025 am</a:t>
            </a:r>
          </a:p>
        </p:txBody>
      </p:sp>
      <p:sp>
        <p:nvSpPr>
          <p:cNvPr id="6" name="Footer Placeholder 5">
            <a:extLst>
              <a:ext uri="{FF2B5EF4-FFF2-40B4-BE49-F238E27FC236}">
                <a16:creationId xmlns:a16="http://schemas.microsoft.com/office/drawing/2014/main" id="{81571085-6335-BC85-F8E2-480332344B18}"/>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774494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James 1:21</a:t>
            </a:r>
            <a:r>
              <a:rPr lang="en-US" b="0" dirty="0"/>
              <a:t> – “Therefore put away all filthiness and rampant wickedness and </a:t>
            </a:r>
            <a:r>
              <a:rPr lang="en-US" b="1" dirty="0"/>
              <a:t>receive with meekness the implanted word, which is able to save your souls</a:t>
            </a:r>
            <a:r>
              <a:rPr lang="en-US" b="0" dirty="0"/>
              <a:t>.”</a:t>
            </a:r>
          </a:p>
          <a:p>
            <a:endParaRPr lang="en-US" b="0" dirty="0"/>
          </a:p>
          <a:p>
            <a:r>
              <a:rPr lang="en-US" b="1" dirty="0"/>
              <a:t>1 John 3:23-24</a:t>
            </a:r>
            <a:r>
              <a:rPr lang="en-US" b="0" dirty="0"/>
              <a:t> – “23 And this is his commandment, </a:t>
            </a:r>
            <a:r>
              <a:rPr lang="en-US" b="1" dirty="0"/>
              <a:t>that we believe in the name of his Son Jesus Christ</a:t>
            </a:r>
            <a:r>
              <a:rPr lang="en-US" b="0" dirty="0"/>
              <a:t> and love one another, just as he has commanded us. 24 Whoever keeps his commandments abides in him, and he in them. And by this we know that he abides in us, by the Spirit whom he has given us.”</a:t>
            </a:r>
          </a:p>
          <a:p>
            <a:endParaRPr lang="en-US" b="0" dirty="0"/>
          </a:p>
          <a:p>
            <a:pPr defTabSz="990511"/>
            <a:r>
              <a:rPr lang="en-US" b="1" dirty="0"/>
              <a:t>Acts 3:19</a:t>
            </a:r>
            <a:r>
              <a:rPr lang="en-US" b="0" dirty="0"/>
              <a:t> – “</a:t>
            </a:r>
            <a:r>
              <a:rPr lang="en-US" b="1" dirty="0"/>
              <a:t>Repent therefore, and turn again, that your sins may be blotted out</a:t>
            </a:r>
            <a:r>
              <a:rPr lang="en-US" b="0" dirty="0"/>
              <a:t>”</a:t>
            </a:r>
          </a:p>
        </p:txBody>
      </p:sp>
      <p:sp>
        <p:nvSpPr>
          <p:cNvPr id="4" name="Slide Number Placeholder 3"/>
          <p:cNvSpPr>
            <a:spLocks noGrp="1"/>
          </p:cNvSpPr>
          <p:nvPr>
            <p:ph type="sldNum" sz="quarter" idx="5"/>
          </p:nvPr>
        </p:nvSpPr>
        <p:spPr/>
        <p:txBody>
          <a:bodyPr/>
          <a:lstStyle/>
          <a:p>
            <a:pPr defTabSz="5386925" fontAlgn="base">
              <a:spcBef>
                <a:spcPct val="0"/>
              </a:spcBef>
              <a:spcAft>
                <a:spcPct val="0"/>
              </a:spcAft>
              <a:defRPr/>
            </a:pPr>
            <a:fld id="{3AF42B02-11F3-4BD2-B2E3-53F42D06C240}" type="slidenum">
              <a:rPr lang="en-US" altLang="en-US" sz="7100">
                <a:solidFill>
                  <a:prstClr val="black"/>
                </a:solidFill>
                <a:latin typeface="Arial" panose="020B0604020202020204" pitchFamily="34" charset="0"/>
              </a:rPr>
              <a:pPr defTabSz="5386925" fontAlgn="base">
                <a:spcBef>
                  <a:spcPct val="0"/>
                </a:spcBef>
                <a:spcAft>
                  <a:spcPct val="0"/>
                </a:spcAft>
                <a:defRPr/>
              </a:pPr>
              <a:t>11</a:t>
            </a:fld>
            <a:endParaRPr lang="en-US" altLang="en-US" sz="7100">
              <a:solidFill>
                <a:prstClr val="black"/>
              </a:solidFill>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5386925" fontAlgn="base">
              <a:spcBef>
                <a:spcPct val="0"/>
              </a:spcBef>
              <a:spcAft>
                <a:spcPct val="0"/>
              </a:spcAft>
              <a:defRPr/>
            </a:pPr>
            <a:r>
              <a:rPr lang="en-US" altLang="en-US" sz="7100">
                <a:solidFill>
                  <a:prstClr val="black"/>
                </a:solidFill>
                <a:latin typeface="Arial" panose="020B0604020202020204" pitchFamily="34" charset="0"/>
              </a:rPr>
              <a:t>10/5/2025 am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5386925" fontAlgn="base">
              <a:spcBef>
                <a:spcPct val="0"/>
              </a:spcBef>
              <a:spcAft>
                <a:spcPct val="0"/>
              </a:spcAft>
              <a:defRPr/>
            </a:pPr>
            <a:r>
              <a:rPr lang="en-US" altLang="en-US" sz="7100">
                <a:solidFill>
                  <a:prstClr val="black"/>
                </a:solidFill>
                <a:latin typeface="Arial" panose="020B0604020202020204" pitchFamily="34" charset="0"/>
              </a:rPr>
              <a:t>Richard Lidh</a:t>
            </a:r>
          </a:p>
        </p:txBody>
      </p:sp>
    </p:spTree>
    <p:extLst>
      <p:ext uri="{BB962C8B-B14F-4D97-AF65-F5344CB8AC3E}">
        <p14:creationId xmlns:p14="http://schemas.microsoft.com/office/powerpoint/2010/main" val="3622494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10:9-10</a:t>
            </a:r>
            <a:r>
              <a:rPr lang="en-US" b="0" dirty="0"/>
              <a:t> – “9 because, if you confess with your mouth that Jesus is Lord and believe in your heart that God raised him from the dead, you will be saved. 10 For with the heart one believes and is justified, and </a:t>
            </a:r>
            <a:r>
              <a:rPr lang="en-US" b="1" dirty="0"/>
              <a:t>with the mouth one confesses and is saved</a:t>
            </a:r>
            <a:r>
              <a:rPr lang="en-US" b="0" dirty="0"/>
              <a:t>.”</a:t>
            </a:r>
          </a:p>
          <a:p>
            <a:endParaRPr lang="en-US" b="0" dirty="0"/>
          </a:p>
          <a:p>
            <a:r>
              <a:rPr lang="en-US" b="1" dirty="0"/>
              <a:t>Acts 2:38</a:t>
            </a:r>
            <a:r>
              <a:rPr lang="en-US" b="0" dirty="0"/>
              <a:t> – “And Peter said to them, ‘</a:t>
            </a:r>
            <a:r>
              <a:rPr lang="en-US" b="1" dirty="0"/>
              <a:t>Repent and be baptized every one of you</a:t>
            </a:r>
            <a:r>
              <a:rPr lang="en-US" b="0" dirty="0"/>
              <a:t> in the name of Jesus Christ for the forgiveness of your sins, and you will receive the gift of the Holy Spirit.’”</a:t>
            </a:r>
          </a:p>
          <a:p>
            <a:endParaRPr lang="en-US" dirty="0"/>
          </a:p>
          <a:p>
            <a:pPr defTabSz="4976055">
              <a:defRPr/>
            </a:pPr>
            <a:r>
              <a:rPr lang="en-US" b="1" dirty="0"/>
              <a:t>I Corinthians 15:1-2</a:t>
            </a:r>
            <a:r>
              <a:rPr lang="en-US" b="0" dirty="0"/>
              <a:t> – “1 Now I would remind you, brothers, of the gospel I preached to you, which you received, in which you stand 2 and by which you are being saved, </a:t>
            </a:r>
            <a:r>
              <a:rPr lang="en-US" b="1" dirty="0"/>
              <a:t>if you hold fast to the word I preached to you – unless you believed in vain</a:t>
            </a:r>
            <a:r>
              <a:rPr lang="en-US" b="0" dirty="0"/>
              <a:t>.”</a:t>
            </a:r>
          </a:p>
        </p:txBody>
      </p:sp>
      <p:sp>
        <p:nvSpPr>
          <p:cNvPr id="4" name="Slide Number Placeholder 3"/>
          <p:cNvSpPr>
            <a:spLocks noGrp="1"/>
          </p:cNvSpPr>
          <p:nvPr>
            <p:ph type="sldNum" sz="quarter" idx="5"/>
          </p:nvPr>
        </p:nvSpPr>
        <p:spPr/>
        <p:txBody>
          <a:bodyPr/>
          <a:lstStyle/>
          <a:p>
            <a:pPr defTabSz="5386925" fontAlgn="base">
              <a:spcBef>
                <a:spcPct val="0"/>
              </a:spcBef>
              <a:spcAft>
                <a:spcPct val="0"/>
              </a:spcAft>
              <a:defRPr/>
            </a:pPr>
            <a:fld id="{3AF42B02-11F3-4BD2-B2E3-53F42D06C240}" type="slidenum">
              <a:rPr lang="en-US" altLang="en-US" sz="7100">
                <a:solidFill>
                  <a:prstClr val="black"/>
                </a:solidFill>
                <a:latin typeface="Arial" panose="020B0604020202020204" pitchFamily="34" charset="0"/>
              </a:rPr>
              <a:pPr defTabSz="5386925" fontAlgn="base">
                <a:spcBef>
                  <a:spcPct val="0"/>
                </a:spcBef>
                <a:spcAft>
                  <a:spcPct val="0"/>
                </a:spcAft>
                <a:defRPr/>
              </a:pPr>
              <a:t>12</a:t>
            </a:fld>
            <a:endParaRPr lang="en-US" altLang="en-US" sz="7100">
              <a:solidFill>
                <a:prstClr val="black"/>
              </a:solidFill>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5386925" fontAlgn="base">
              <a:spcBef>
                <a:spcPct val="0"/>
              </a:spcBef>
              <a:spcAft>
                <a:spcPct val="0"/>
              </a:spcAft>
              <a:defRPr/>
            </a:pPr>
            <a:r>
              <a:rPr lang="en-US" altLang="en-US" sz="7100">
                <a:solidFill>
                  <a:prstClr val="black"/>
                </a:solidFill>
                <a:latin typeface="Arial" panose="020B0604020202020204" pitchFamily="34" charset="0"/>
              </a:rPr>
              <a:t>10/5/2025 am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5386925" fontAlgn="base">
              <a:spcBef>
                <a:spcPct val="0"/>
              </a:spcBef>
              <a:spcAft>
                <a:spcPct val="0"/>
              </a:spcAft>
              <a:defRPr/>
            </a:pPr>
            <a:r>
              <a:rPr lang="en-US" altLang="en-US" sz="7100">
                <a:solidFill>
                  <a:prstClr val="black"/>
                </a:solidFill>
                <a:latin typeface="Arial" panose="020B0604020202020204" pitchFamily="34" charset="0"/>
              </a:rPr>
              <a:t>Richard Lidh</a:t>
            </a:r>
          </a:p>
        </p:txBody>
      </p:sp>
    </p:spTree>
    <p:extLst>
      <p:ext uri="{BB962C8B-B14F-4D97-AF65-F5344CB8AC3E}">
        <p14:creationId xmlns:p14="http://schemas.microsoft.com/office/powerpoint/2010/main" val="218655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Isaiah 35:8-10</a:t>
            </a:r>
            <a:r>
              <a:rPr lang="en-US" b="0" dirty="0"/>
              <a:t> – “8 And a highway shall be there, and it shall be called </a:t>
            </a:r>
            <a:r>
              <a:rPr lang="en-US" b="1" dirty="0"/>
              <a:t>the Way of Holiness</a:t>
            </a:r>
            <a:r>
              <a:rPr lang="en-US" b="0" dirty="0"/>
              <a:t>; the unclean shall not pass over it. It shall belong to those who walk on the way; even if they are fools, they shall not go astray. 9 No lion shall be there, nor shall any ravenous beast come up on it; they shall not be found there, but the redeemed shall walk there. 10 And the ransomed of the Lord shall return and come to Zion with singing; everlasting joy shall be upon their heads; they shall obtain gladness and joy, and sorrow and sighing shall flee away.” ESV</a:t>
            </a:r>
          </a:p>
          <a:p>
            <a:endParaRPr lang="en-US" dirty="0"/>
          </a:p>
          <a:p>
            <a:r>
              <a:rPr lang="en-US" b="1" dirty="0"/>
              <a:t>Leviticus 19:2</a:t>
            </a:r>
            <a:r>
              <a:rPr lang="en-US" dirty="0"/>
              <a:t> – “Speak to all the congregation of the people of Israel and say to them, </a:t>
            </a:r>
            <a:r>
              <a:rPr lang="en-US" b="1" dirty="0"/>
              <a:t>You shall be holy</a:t>
            </a:r>
            <a:r>
              <a:rPr lang="en-US" dirty="0"/>
              <a:t>, for I the Lord your God am holy. </a:t>
            </a:r>
          </a:p>
          <a:p>
            <a:r>
              <a:rPr lang="en-US" dirty="0"/>
              <a:t>ESV</a:t>
            </a:r>
          </a:p>
          <a:p>
            <a:endParaRPr lang="en-US" dirty="0"/>
          </a:p>
          <a:p>
            <a:r>
              <a:rPr lang="en-US" b="1" dirty="0"/>
              <a:t>Leviticus 20:26</a:t>
            </a:r>
            <a:r>
              <a:rPr lang="en-US" dirty="0"/>
              <a:t> – “</a:t>
            </a:r>
            <a:r>
              <a:rPr lang="en-US" b="1" dirty="0"/>
              <a:t>You shall be holy</a:t>
            </a:r>
            <a:r>
              <a:rPr lang="en-US" dirty="0"/>
              <a:t> to me, for I the Lord am holy and have separated you from the peoples, that you should be mine.” ESV</a:t>
            </a:r>
          </a:p>
          <a:p>
            <a:endParaRPr lang="en-US" dirty="0"/>
          </a:p>
          <a:p>
            <a:r>
              <a:rPr lang="en-US" b="1" dirty="0"/>
              <a:t>I Peter 1:13-16</a:t>
            </a:r>
            <a:r>
              <a:rPr lang="en-US" dirty="0"/>
              <a:t> – “13 Therefore, preparing your minds for action, and being sober-minded, set your hope fully on the grace that will be brought to you at the revelation of Jesus Christ. 14 As obedient children, do not be conformed to the passions of your former ignorance, 15 but as he who called you is holy, </a:t>
            </a:r>
            <a:r>
              <a:rPr lang="en-US" b="1" dirty="0"/>
              <a:t>you also be holy</a:t>
            </a:r>
            <a:r>
              <a:rPr lang="en-US" dirty="0"/>
              <a:t> in all your conduct, 16 since it is written, ‘You shall be holy, for I am holy.’“ ESV</a:t>
            </a:r>
          </a:p>
          <a:p>
            <a:endParaRPr lang="en-US" dirty="0"/>
          </a:p>
          <a:p>
            <a:r>
              <a:rPr lang="en-US" b="1" dirty="0"/>
              <a:t>Ephesians 1:3-4</a:t>
            </a:r>
            <a:r>
              <a:rPr lang="en-US" dirty="0"/>
              <a:t> – “3 Blessed be the God and Father of our Lord Jesus Christ, who has blessed us in Christ with every spiritual blessing in the heavenly places, 4 even as he chose us in him </a:t>
            </a:r>
            <a:r>
              <a:rPr lang="en-US" b="1" dirty="0"/>
              <a:t>before the foundation of the world</a:t>
            </a:r>
            <a:r>
              <a:rPr lang="en-US" b="0" dirty="0"/>
              <a:t>, that we should be </a:t>
            </a:r>
            <a:r>
              <a:rPr lang="en-US" b="1" dirty="0"/>
              <a:t>holy</a:t>
            </a:r>
            <a:r>
              <a:rPr lang="en-US" dirty="0"/>
              <a:t> and </a:t>
            </a:r>
            <a:r>
              <a:rPr lang="en-US" b="1" dirty="0"/>
              <a:t>blameless</a:t>
            </a:r>
            <a:r>
              <a:rPr lang="en-US" dirty="0"/>
              <a:t> before him. In love” ESV</a:t>
            </a:r>
          </a:p>
          <a:p>
            <a:endParaRPr lang="en-US" dirty="0"/>
          </a:p>
          <a:p>
            <a:r>
              <a:rPr lang="en-US" b="1" dirty="0"/>
              <a:t>Ecclesiastes 7:20</a:t>
            </a:r>
            <a:r>
              <a:rPr lang="en-US" dirty="0"/>
              <a:t> – “Surely there is </a:t>
            </a:r>
            <a:r>
              <a:rPr lang="en-US" b="1" dirty="0"/>
              <a:t>not a righteous man on earth</a:t>
            </a:r>
            <a:r>
              <a:rPr lang="en-US" dirty="0"/>
              <a:t> who does good and never sins.” ESV</a:t>
            </a:r>
          </a:p>
          <a:p>
            <a:endParaRPr lang="en-US" dirty="0"/>
          </a:p>
        </p:txBody>
      </p:sp>
      <p:sp>
        <p:nvSpPr>
          <p:cNvPr id="4" name="Slide Number Placeholder 3"/>
          <p:cNvSpPr>
            <a:spLocks noGrp="1"/>
          </p:cNvSpPr>
          <p:nvPr>
            <p:ph type="sldNum" sz="quarter" idx="5"/>
          </p:nvPr>
        </p:nvSpPr>
        <p:spPr/>
        <p:txBody>
          <a:bodyPr/>
          <a:lstStyle/>
          <a:p>
            <a:fld id="{80540831-1BA0-4BB0-8C63-39E535D0ADB1}" type="slidenum">
              <a:rPr lang="en-US" smtClean="0"/>
              <a:t>2</a:t>
            </a:fld>
            <a:endParaRPr lang="en-US"/>
          </a:p>
        </p:txBody>
      </p:sp>
      <p:sp>
        <p:nvSpPr>
          <p:cNvPr id="5" name="Date Placeholder 4">
            <a:extLst>
              <a:ext uri="{FF2B5EF4-FFF2-40B4-BE49-F238E27FC236}">
                <a16:creationId xmlns:a16="http://schemas.microsoft.com/office/drawing/2014/main" id="{A2285AA8-1803-0669-5DD3-0DFA2E76041B}"/>
              </a:ext>
            </a:extLst>
          </p:cNvPr>
          <p:cNvSpPr>
            <a:spLocks noGrp="1"/>
          </p:cNvSpPr>
          <p:nvPr>
            <p:ph type="dt" idx="1"/>
          </p:nvPr>
        </p:nvSpPr>
        <p:spPr/>
        <p:txBody>
          <a:bodyPr/>
          <a:lstStyle/>
          <a:p>
            <a:r>
              <a:rPr lang="en-US"/>
              <a:t>10/5/2025 am</a:t>
            </a:r>
          </a:p>
        </p:txBody>
      </p:sp>
      <p:sp>
        <p:nvSpPr>
          <p:cNvPr id="6" name="Footer Placeholder 5">
            <a:extLst>
              <a:ext uri="{FF2B5EF4-FFF2-40B4-BE49-F238E27FC236}">
                <a16:creationId xmlns:a16="http://schemas.microsoft.com/office/drawing/2014/main" id="{935D3EF4-8BA8-FE5F-4BE6-2E2CAD942223}"/>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352238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29C84-40F1-99D1-1D91-02844A880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FDA5D-2FAE-85E6-49DD-42A690ED9E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2018F-C3F5-7C60-8E26-5FD1337F15E0}"/>
              </a:ext>
            </a:extLst>
          </p:cNvPr>
          <p:cNvSpPr>
            <a:spLocks noGrp="1"/>
          </p:cNvSpPr>
          <p:nvPr>
            <p:ph type="body" idx="1"/>
          </p:nvPr>
        </p:nvSpPr>
        <p:spPr/>
        <p:txBody>
          <a:bodyPr/>
          <a:lstStyle/>
          <a:p>
            <a:r>
              <a:rPr lang="en-US" b="1" dirty="0"/>
              <a:t>Isaiah 35:8-10</a:t>
            </a:r>
            <a:r>
              <a:rPr lang="en-US" b="0" dirty="0"/>
              <a:t> – “8 And a highway shall be there, and it shall be called </a:t>
            </a:r>
            <a:r>
              <a:rPr lang="en-US" b="1" dirty="0"/>
              <a:t>the Way of Holiness</a:t>
            </a:r>
            <a:r>
              <a:rPr lang="en-US" b="0" dirty="0"/>
              <a:t>; the unclean shall not pass over it. It shall belong to those who walk on the way; even if they are fools, they shall not go astray. 9 No lion shall be there, nor shall any ravenous beast come up on it; they shall not be found there, but the redeemed shall walk there. 10 And the ransomed of the Lord shall return and come to Zion with singing; everlasting joy shall be upon their heads; they shall obtain gladness and joy, and sorrow and sighing shall flee away.” ESV</a:t>
            </a:r>
          </a:p>
          <a:p>
            <a:endParaRPr lang="en-US" b="0" dirty="0"/>
          </a:p>
          <a:p>
            <a:r>
              <a:rPr lang="en-US" b="1" dirty="0"/>
              <a:t>Ecclesiastes 7:20</a:t>
            </a:r>
            <a:r>
              <a:rPr lang="en-US" dirty="0"/>
              <a:t> – “Surely there is </a:t>
            </a:r>
            <a:r>
              <a:rPr lang="en-US" b="1" dirty="0"/>
              <a:t>not a righteous man on earth</a:t>
            </a:r>
            <a:r>
              <a:rPr lang="en-US" dirty="0"/>
              <a:t> who does good and never sins.” ESV</a:t>
            </a:r>
          </a:p>
          <a:p>
            <a:endParaRPr lang="en-US" dirty="0"/>
          </a:p>
          <a:p>
            <a:r>
              <a:rPr lang="en-US" b="1" dirty="0"/>
              <a:t>Hebrews 10:9-10</a:t>
            </a:r>
            <a:r>
              <a:rPr lang="en-US" dirty="0"/>
              <a:t> – “9 then he added, ‘Behold, I have come to do your will.’ He abolishes the first in order to establish the second. 10 And by that will </a:t>
            </a:r>
            <a:r>
              <a:rPr lang="en-US" b="1" dirty="0"/>
              <a:t>we have been sanctified</a:t>
            </a:r>
            <a:r>
              <a:rPr lang="en-US" dirty="0"/>
              <a:t> through the offering of the body of Jesus Christ once for all.” ESV</a:t>
            </a:r>
          </a:p>
          <a:p>
            <a:endParaRPr lang="en-US" dirty="0"/>
          </a:p>
          <a:p>
            <a:r>
              <a:rPr lang="en-US" b="1" dirty="0"/>
              <a:t>Romans 6:20-23</a:t>
            </a:r>
            <a:r>
              <a:rPr lang="en-US" dirty="0"/>
              <a:t> – “20 When you were slaves of sin, you were free in regard to righteousness. 21 But what fruit were you getting at that time from the things of which you are now ashamed? The end of those things is death. 22 But now that you have been set free from sin and have become slaves of God, the fruit you get leads to sanctification and its end, eternal life. 23 For the wages of sin is death, but </a:t>
            </a:r>
            <a:r>
              <a:rPr lang="en-US" b="1" dirty="0"/>
              <a:t>the free gift of God is eternal life in Christ Jesus our Lord</a:t>
            </a:r>
            <a:r>
              <a:rPr lang="en-US" dirty="0"/>
              <a:t>.” ESV</a:t>
            </a:r>
          </a:p>
          <a:p>
            <a:endParaRPr lang="en-US" dirty="0"/>
          </a:p>
        </p:txBody>
      </p:sp>
      <p:sp>
        <p:nvSpPr>
          <p:cNvPr id="4" name="Slide Number Placeholder 3">
            <a:extLst>
              <a:ext uri="{FF2B5EF4-FFF2-40B4-BE49-F238E27FC236}">
                <a16:creationId xmlns:a16="http://schemas.microsoft.com/office/drawing/2014/main" id="{8364B8CA-6444-8860-BFC8-8537178A4C74}"/>
              </a:ext>
            </a:extLst>
          </p:cNvPr>
          <p:cNvSpPr>
            <a:spLocks noGrp="1"/>
          </p:cNvSpPr>
          <p:nvPr>
            <p:ph type="sldNum" sz="quarter" idx="5"/>
          </p:nvPr>
        </p:nvSpPr>
        <p:spPr/>
        <p:txBody>
          <a:bodyPr/>
          <a:lstStyle/>
          <a:p>
            <a:pPr defTabSz="495256"/>
            <a:fld id="{80540831-1BA0-4BB0-8C63-39E535D0ADB1}" type="slidenum">
              <a:rPr lang="en-US">
                <a:solidFill>
                  <a:prstClr val="black"/>
                </a:solidFill>
                <a:latin typeface="Aptos" panose="02110004020202020204"/>
              </a:rPr>
              <a:pPr defTabSz="495256"/>
              <a:t>3</a:t>
            </a:fld>
            <a:endParaRPr lang="en-US">
              <a:solidFill>
                <a:prstClr val="black"/>
              </a:solidFill>
              <a:latin typeface="Aptos" panose="02110004020202020204"/>
            </a:endParaRPr>
          </a:p>
        </p:txBody>
      </p:sp>
      <p:sp>
        <p:nvSpPr>
          <p:cNvPr id="5" name="Date Placeholder 4">
            <a:extLst>
              <a:ext uri="{FF2B5EF4-FFF2-40B4-BE49-F238E27FC236}">
                <a16:creationId xmlns:a16="http://schemas.microsoft.com/office/drawing/2014/main" id="{2E1FF321-3205-ED49-E16E-F59C9556002A}"/>
              </a:ext>
            </a:extLst>
          </p:cNvPr>
          <p:cNvSpPr>
            <a:spLocks noGrp="1"/>
          </p:cNvSpPr>
          <p:nvPr>
            <p:ph type="dt" idx="1"/>
          </p:nvPr>
        </p:nvSpPr>
        <p:spPr/>
        <p:txBody>
          <a:bodyPr/>
          <a:lstStyle/>
          <a:p>
            <a:r>
              <a:rPr lang="en-US"/>
              <a:t>10/5/2025 am</a:t>
            </a:r>
          </a:p>
        </p:txBody>
      </p:sp>
      <p:sp>
        <p:nvSpPr>
          <p:cNvPr id="6" name="Footer Placeholder 5">
            <a:extLst>
              <a:ext uri="{FF2B5EF4-FFF2-40B4-BE49-F238E27FC236}">
                <a16:creationId xmlns:a16="http://schemas.microsoft.com/office/drawing/2014/main" id="{BA3FF0CD-9756-7950-EF5A-3D79CC778E43}"/>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98733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BB4AD-BB8A-3825-006C-A40A86772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0C6F1-906C-F6F5-77AC-6EECD302D1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D2BAFA-1224-2D00-4DA8-6AE1F75FE1F3}"/>
              </a:ext>
            </a:extLst>
          </p:cNvPr>
          <p:cNvSpPr>
            <a:spLocks noGrp="1"/>
          </p:cNvSpPr>
          <p:nvPr>
            <p:ph type="body" idx="1"/>
          </p:nvPr>
        </p:nvSpPr>
        <p:spPr/>
        <p:txBody>
          <a:bodyPr/>
          <a:lstStyle/>
          <a:p>
            <a:r>
              <a:rPr lang="en-US" b="1" dirty="0"/>
              <a:t>Psalms 23:1-3</a:t>
            </a:r>
            <a:r>
              <a:rPr lang="en-US" dirty="0"/>
              <a:t> – “1 The Lord is my shepherd; I shall not want. 2 He makes me lie down in green pastures. He leads me beside still waters. 3 He restores my soul. </a:t>
            </a:r>
            <a:r>
              <a:rPr lang="en-US" b="1" dirty="0"/>
              <a:t>He leads me in paths of righteousness</a:t>
            </a:r>
            <a:r>
              <a:rPr lang="en-US" dirty="0"/>
              <a:t> for his name's sake.” ESV</a:t>
            </a:r>
          </a:p>
          <a:p>
            <a:endParaRPr lang="en-US" dirty="0"/>
          </a:p>
          <a:p>
            <a:r>
              <a:rPr lang="en-US" b="1" dirty="0"/>
              <a:t>Romans 3:21-26</a:t>
            </a:r>
            <a:r>
              <a:rPr lang="en-US" dirty="0"/>
              <a:t> – “21 </a:t>
            </a:r>
            <a:r>
              <a:rPr lang="en-US" b="1" dirty="0"/>
              <a:t>But now the righteousness of God has been manifested</a:t>
            </a:r>
            <a:r>
              <a:rPr lang="en-US" dirty="0"/>
              <a:t> apart from the law, although the Law and the Prophets bear witness to it – 22 the righteousness of God through faith in Jesus Christ for all who believe. For there is no distinction: 23 for all have sinned and fall short of the glory of God, 24 and are justified by his grace as a gift, through the redemption that is in Christ Jesus, 25 whom God put forward as a propitiation by his blood, to be received by faith. This was to show God's righteousness, because in his divine forbearance he had passed over former sins. 26 It was to show his righteousness at the present time, so that he might be just and the justifier of the one who has faith in Jesus.” ESV</a:t>
            </a:r>
          </a:p>
          <a:p>
            <a:endParaRPr lang="en-US" dirty="0"/>
          </a:p>
          <a:p>
            <a:r>
              <a:rPr lang="en-US" b="1" dirty="0"/>
              <a:t>II Corinthians 5:18-21</a:t>
            </a:r>
            <a:r>
              <a:rPr lang="en-US" dirty="0"/>
              <a:t> – “18 All this is from God, who through Christ reconciled us to himself and gave us the ministry of reconciliation; 19 that is, in Christ God was reconciling the world to himself, not counting their trespasses against them, and entrusting to us the message of reconciliation. 20 Therefore, we are ambassadors for Christ, God making his appeal through us. We implore you on behalf of Christ, be reconciled to God. 21 For our sake he made him to be sin who knew no sin, so that </a:t>
            </a:r>
            <a:r>
              <a:rPr lang="en-US" b="1" dirty="0"/>
              <a:t>in him we might become the righteousness of God</a:t>
            </a:r>
            <a:r>
              <a:rPr lang="en-US" dirty="0"/>
              <a:t>.” ESV</a:t>
            </a:r>
          </a:p>
          <a:p>
            <a:endParaRPr lang="en-US" dirty="0"/>
          </a:p>
          <a:p>
            <a:r>
              <a:rPr lang="en-US" b="1" dirty="0"/>
              <a:t>Romans 10:1-4</a:t>
            </a:r>
            <a:r>
              <a:rPr lang="en-US" dirty="0"/>
              <a:t> – “1 Brothers, my heart's desire and prayer to God for them is that they may be saved. 2 I bear them witness that they have a zeal for God, but not according to knowledge. 3 For, being ignorant of the righteousness that comes from God, and seeking to establish their own, </a:t>
            </a:r>
            <a:r>
              <a:rPr lang="en-US" b="1" dirty="0"/>
              <a:t>they did not submit to God's righteousness</a:t>
            </a:r>
            <a:r>
              <a:rPr lang="en-US" dirty="0"/>
              <a:t>. 4 For Christ is the end of the law for righteousness to everyone who believes.” ESV</a:t>
            </a:r>
          </a:p>
          <a:p>
            <a:endParaRPr lang="en-US" dirty="0"/>
          </a:p>
        </p:txBody>
      </p:sp>
      <p:sp>
        <p:nvSpPr>
          <p:cNvPr id="4" name="Slide Number Placeholder 3">
            <a:extLst>
              <a:ext uri="{FF2B5EF4-FFF2-40B4-BE49-F238E27FC236}">
                <a16:creationId xmlns:a16="http://schemas.microsoft.com/office/drawing/2014/main" id="{0D9882F1-FCEC-F939-5C5E-B16A694E97FB}"/>
              </a:ext>
            </a:extLst>
          </p:cNvPr>
          <p:cNvSpPr>
            <a:spLocks noGrp="1"/>
          </p:cNvSpPr>
          <p:nvPr>
            <p:ph type="sldNum" sz="quarter" idx="5"/>
          </p:nvPr>
        </p:nvSpPr>
        <p:spPr/>
        <p:txBody>
          <a:bodyPr/>
          <a:lstStyle/>
          <a:p>
            <a:pPr defTabSz="495256"/>
            <a:fld id="{80540831-1BA0-4BB0-8C63-39E535D0ADB1}" type="slidenum">
              <a:rPr lang="en-US">
                <a:solidFill>
                  <a:prstClr val="black"/>
                </a:solidFill>
                <a:latin typeface="Aptos" panose="02110004020202020204"/>
              </a:rPr>
              <a:pPr defTabSz="495256"/>
              <a:t>4</a:t>
            </a:fld>
            <a:endParaRPr lang="en-US">
              <a:solidFill>
                <a:prstClr val="black"/>
              </a:solidFill>
              <a:latin typeface="Aptos" panose="02110004020202020204"/>
            </a:endParaRPr>
          </a:p>
        </p:txBody>
      </p:sp>
      <p:sp>
        <p:nvSpPr>
          <p:cNvPr id="5" name="Date Placeholder 4">
            <a:extLst>
              <a:ext uri="{FF2B5EF4-FFF2-40B4-BE49-F238E27FC236}">
                <a16:creationId xmlns:a16="http://schemas.microsoft.com/office/drawing/2014/main" id="{85387F65-1ACB-826D-F36E-8EF3D7DD8FEB}"/>
              </a:ext>
            </a:extLst>
          </p:cNvPr>
          <p:cNvSpPr>
            <a:spLocks noGrp="1"/>
          </p:cNvSpPr>
          <p:nvPr>
            <p:ph type="dt" idx="1"/>
          </p:nvPr>
        </p:nvSpPr>
        <p:spPr/>
        <p:txBody>
          <a:bodyPr/>
          <a:lstStyle/>
          <a:p>
            <a:r>
              <a:rPr lang="en-US"/>
              <a:t>10/5/2025 am</a:t>
            </a:r>
          </a:p>
        </p:txBody>
      </p:sp>
      <p:sp>
        <p:nvSpPr>
          <p:cNvPr id="6" name="Footer Placeholder 5">
            <a:extLst>
              <a:ext uri="{FF2B5EF4-FFF2-40B4-BE49-F238E27FC236}">
                <a16:creationId xmlns:a16="http://schemas.microsoft.com/office/drawing/2014/main" id="{6ABAFCA0-557C-82D0-57F0-45F388ADD157}"/>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05480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62B24-9006-C7A5-CA40-297ABDBDD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0F505B-DD1F-46BA-4D59-067C094922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4E3A3B-47EE-E2E0-A450-3C658ECB81C5}"/>
              </a:ext>
            </a:extLst>
          </p:cNvPr>
          <p:cNvSpPr>
            <a:spLocks noGrp="1"/>
          </p:cNvSpPr>
          <p:nvPr>
            <p:ph type="body" idx="1"/>
          </p:nvPr>
        </p:nvSpPr>
        <p:spPr/>
        <p:txBody>
          <a:bodyPr/>
          <a:lstStyle/>
          <a:p>
            <a:r>
              <a:rPr lang="en-US" b="1" dirty="0"/>
              <a:t>Psalms 23:1-3</a:t>
            </a:r>
            <a:r>
              <a:rPr lang="en-US" dirty="0"/>
              <a:t> – “1 The Lord is my shepherd; I shall not want. 2 He makes me lie down in green pastures. He leads me beside still waters. 3 He restores my soul. </a:t>
            </a:r>
            <a:r>
              <a:rPr lang="en-US" b="1" dirty="0"/>
              <a:t>He leads me in paths of righteousness</a:t>
            </a:r>
            <a:r>
              <a:rPr lang="en-US" dirty="0"/>
              <a:t> for his name's sake.” ESV</a:t>
            </a:r>
          </a:p>
          <a:p>
            <a:endParaRPr lang="en-US" dirty="0"/>
          </a:p>
          <a:p>
            <a:r>
              <a:rPr lang="en-US" b="1" dirty="0"/>
              <a:t>Psalms 145:17-18</a:t>
            </a:r>
            <a:r>
              <a:rPr lang="en-US" dirty="0"/>
              <a:t> – “17 The Lord is righteous in all his ways and kind in all his works. 18 The Lord is near to all who call on him, </a:t>
            </a:r>
            <a:r>
              <a:rPr lang="en-US" b="1" dirty="0"/>
              <a:t>to all who call on him in truth</a:t>
            </a:r>
            <a:r>
              <a:rPr lang="en-US" dirty="0"/>
              <a:t>.” ESV</a:t>
            </a:r>
          </a:p>
          <a:p>
            <a:endParaRPr lang="en-US" dirty="0"/>
          </a:p>
          <a:p>
            <a:r>
              <a:rPr lang="en-US" b="1" dirty="0"/>
              <a:t>John 5:30</a:t>
            </a:r>
            <a:r>
              <a:rPr lang="en-US" dirty="0"/>
              <a:t> – “I can do nothing on my own. As I hear, I judge, and my judgment is just, because </a:t>
            </a:r>
            <a:r>
              <a:rPr lang="en-US" b="1" dirty="0"/>
              <a:t>I seek not my own will</a:t>
            </a:r>
            <a:r>
              <a:rPr lang="en-US" dirty="0"/>
              <a:t> but the will of him who sent me.” ESV</a:t>
            </a:r>
          </a:p>
          <a:p>
            <a:endParaRPr lang="en-US" dirty="0"/>
          </a:p>
          <a:p>
            <a:r>
              <a:rPr lang="en-US" b="1" dirty="0"/>
              <a:t>I John 2:28-29</a:t>
            </a:r>
            <a:r>
              <a:rPr lang="en-US" dirty="0"/>
              <a:t> – “28 And now, little children, abide in him, so that when he appears we may have confidence and not shrink from him in shame at his coming. 29 If you know that he is righteous, you may be sure that </a:t>
            </a:r>
            <a:r>
              <a:rPr lang="en-US" b="1" dirty="0"/>
              <a:t>everyone who practices righteousness has been born of him</a:t>
            </a:r>
            <a:r>
              <a:rPr lang="en-US" dirty="0"/>
              <a:t>.” ESV</a:t>
            </a:r>
          </a:p>
          <a:p>
            <a:endParaRPr lang="en-US" dirty="0"/>
          </a:p>
          <a:p>
            <a:r>
              <a:rPr lang="en-US" b="1" dirty="0"/>
              <a:t>Proverbs 12:28</a:t>
            </a:r>
            <a:r>
              <a:rPr lang="en-US" dirty="0"/>
              <a:t> – “</a:t>
            </a:r>
            <a:r>
              <a:rPr lang="en-US" b="1" dirty="0"/>
              <a:t>In the path of righteousness is life</a:t>
            </a:r>
            <a:r>
              <a:rPr lang="en-US" dirty="0"/>
              <a:t>, and in its pathway there is no death.” ESV</a:t>
            </a:r>
          </a:p>
          <a:p>
            <a:endParaRPr lang="en-US" dirty="0"/>
          </a:p>
          <a:p>
            <a:endParaRPr lang="en-US" dirty="0"/>
          </a:p>
        </p:txBody>
      </p:sp>
      <p:sp>
        <p:nvSpPr>
          <p:cNvPr id="4" name="Slide Number Placeholder 3">
            <a:extLst>
              <a:ext uri="{FF2B5EF4-FFF2-40B4-BE49-F238E27FC236}">
                <a16:creationId xmlns:a16="http://schemas.microsoft.com/office/drawing/2014/main" id="{1A43FD0A-2F4C-4D7A-76E9-2D910809058A}"/>
              </a:ext>
            </a:extLst>
          </p:cNvPr>
          <p:cNvSpPr>
            <a:spLocks noGrp="1"/>
          </p:cNvSpPr>
          <p:nvPr>
            <p:ph type="sldNum" sz="quarter" idx="5"/>
          </p:nvPr>
        </p:nvSpPr>
        <p:spPr/>
        <p:txBody>
          <a:bodyPr/>
          <a:lstStyle/>
          <a:p>
            <a:pPr defTabSz="495256"/>
            <a:fld id="{80540831-1BA0-4BB0-8C63-39E535D0ADB1}" type="slidenum">
              <a:rPr lang="en-US">
                <a:solidFill>
                  <a:prstClr val="black"/>
                </a:solidFill>
                <a:latin typeface="Aptos" panose="02110004020202020204"/>
              </a:rPr>
              <a:pPr defTabSz="495256"/>
              <a:t>5</a:t>
            </a:fld>
            <a:endParaRPr lang="en-US">
              <a:solidFill>
                <a:prstClr val="black"/>
              </a:solidFill>
              <a:latin typeface="Aptos" panose="02110004020202020204"/>
            </a:endParaRPr>
          </a:p>
        </p:txBody>
      </p:sp>
      <p:sp>
        <p:nvSpPr>
          <p:cNvPr id="5" name="Date Placeholder 4">
            <a:extLst>
              <a:ext uri="{FF2B5EF4-FFF2-40B4-BE49-F238E27FC236}">
                <a16:creationId xmlns:a16="http://schemas.microsoft.com/office/drawing/2014/main" id="{EE53B2FA-1CB4-6E4C-F2DD-CA2EFE36B4E3}"/>
              </a:ext>
            </a:extLst>
          </p:cNvPr>
          <p:cNvSpPr>
            <a:spLocks noGrp="1"/>
          </p:cNvSpPr>
          <p:nvPr>
            <p:ph type="dt" idx="1"/>
          </p:nvPr>
        </p:nvSpPr>
        <p:spPr/>
        <p:txBody>
          <a:bodyPr/>
          <a:lstStyle/>
          <a:p>
            <a:r>
              <a:rPr lang="en-US"/>
              <a:t>10/5/2025 am</a:t>
            </a:r>
          </a:p>
        </p:txBody>
      </p:sp>
      <p:sp>
        <p:nvSpPr>
          <p:cNvPr id="6" name="Footer Placeholder 5">
            <a:extLst>
              <a:ext uri="{FF2B5EF4-FFF2-40B4-BE49-F238E27FC236}">
                <a16:creationId xmlns:a16="http://schemas.microsoft.com/office/drawing/2014/main" id="{BD116971-B28E-DF20-953B-678591679974}"/>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20827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5CD67-F326-7A75-FF6D-FBC34BD8B1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5B4CF-5276-AFB4-D9DD-8322ED7C1A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3CF127-8833-D1E1-DF61-86A3D3D2ABA3}"/>
              </a:ext>
            </a:extLst>
          </p:cNvPr>
          <p:cNvSpPr>
            <a:spLocks noGrp="1"/>
          </p:cNvSpPr>
          <p:nvPr>
            <p:ph type="body" idx="1"/>
          </p:nvPr>
        </p:nvSpPr>
        <p:spPr/>
        <p:txBody>
          <a:bodyPr/>
          <a:lstStyle/>
          <a:p>
            <a:r>
              <a:rPr lang="en-US" b="1" dirty="0"/>
              <a:t>Matthew 7:13-14</a:t>
            </a:r>
            <a:r>
              <a:rPr lang="en-US" dirty="0"/>
              <a:t> – “13 Enter by the narrow gate. For the gate is wide and the way is easy that leads to destruction, and those who enter by it are many. 14 For the gate is narrow and </a:t>
            </a:r>
            <a:r>
              <a:rPr lang="en-US" b="1" dirty="0"/>
              <a:t>the way is hard that leads to life</a:t>
            </a:r>
            <a:r>
              <a:rPr lang="en-US" dirty="0"/>
              <a:t>, and those who find it are few.” ESV</a:t>
            </a:r>
          </a:p>
          <a:p>
            <a:endParaRPr lang="en-US" dirty="0"/>
          </a:p>
          <a:p>
            <a:r>
              <a:rPr lang="en-US" b="1" dirty="0"/>
              <a:t>Luke 8:4-15</a:t>
            </a:r>
            <a:r>
              <a:rPr lang="en-US" dirty="0"/>
              <a:t> – “4 And when a great crowd was gathering and people from town after town came to him, he said in a parable: 5 ‘A sower went out to sow his seed. And as he sowed, some fell along the path and was trampled underfoot, and the birds of the air devoured it. 6 And some fell on the rock, and as it grew up, it withered away, because it had no moisture. 7 And some fell among thorns, and the thorns grew up with it and choked it. 8 And some fell into good soil and grew and yielded a hundredfold.’ As he said these things, he called out, ‘He who has ears to hear, let him hear.’ 9 And when his disciples asked him what this parable meant, 10 he said, ‘To you it has been given to know the secrets of the kingdom of God, but for others they are in parables, so that “seeing they may not see, and hearing they may not understand.” 11 Now the parable is this: The seed is the word of God. 12 The ones along the path are those who have heard. Then the devil comes and takes away the word from their hearts, so that they may not believe and be saved. 13 And the ones on the rock are those who, when they hear the word, receive it with joy. But these have no root; they believe for a while, and </a:t>
            </a:r>
            <a:r>
              <a:rPr lang="en-US" b="1" dirty="0"/>
              <a:t>in time of testing fall away</a:t>
            </a:r>
            <a:r>
              <a:rPr lang="en-US" dirty="0"/>
              <a:t>. 14 And as for what fell among the thorns, they are those who hear, but as they go on their way they are choked by the cares and riches and pleasures of life, and their fruit does not mature. 15 As for that in the good soil, they are those who, hearing the word, hold it fast in an honest and good heart, and bear fruit with patience.’” ESV</a:t>
            </a:r>
          </a:p>
          <a:p>
            <a:endParaRPr lang="en-US" dirty="0"/>
          </a:p>
          <a:p>
            <a:r>
              <a:rPr lang="en-US" b="1" dirty="0"/>
              <a:t>Luke 13:24</a:t>
            </a:r>
            <a:r>
              <a:rPr lang="en-US" dirty="0"/>
              <a:t> – “</a:t>
            </a:r>
            <a:r>
              <a:rPr lang="en-US" b="1" dirty="0"/>
              <a:t>Strive to enter through the narrow door</a:t>
            </a:r>
            <a:r>
              <a:rPr lang="en-US" dirty="0"/>
              <a:t>. For many, I tell you, will seek to enter and will not be able.” ESV</a:t>
            </a:r>
          </a:p>
          <a:p>
            <a:endParaRPr lang="en-US" dirty="0"/>
          </a:p>
        </p:txBody>
      </p:sp>
      <p:sp>
        <p:nvSpPr>
          <p:cNvPr id="4" name="Slide Number Placeholder 3">
            <a:extLst>
              <a:ext uri="{FF2B5EF4-FFF2-40B4-BE49-F238E27FC236}">
                <a16:creationId xmlns:a16="http://schemas.microsoft.com/office/drawing/2014/main" id="{3E23EA76-7193-4B2E-571E-57D9635600B4}"/>
              </a:ext>
            </a:extLst>
          </p:cNvPr>
          <p:cNvSpPr>
            <a:spLocks noGrp="1"/>
          </p:cNvSpPr>
          <p:nvPr>
            <p:ph type="sldNum" sz="quarter" idx="5"/>
          </p:nvPr>
        </p:nvSpPr>
        <p:spPr/>
        <p:txBody>
          <a:bodyPr/>
          <a:lstStyle/>
          <a:p>
            <a:pPr defTabSz="495256"/>
            <a:fld id="{80540831-1BA0-4BB0-8C63-39E535D0ADB1}" type="slidenum">
              <a:rPr lang="en-US">
                <a:solidFill>
                  <a:prstClr val="black"/>
                </a:solidFill>
                <a:latin typeface="Aptos" panose="02110004020202020204"/>
              </a:rPr>
              <a:pPr defTabSz="495256"/>
              <a:t>6</a:t>
            </a:fld>
            <a:endParaRPr lang="en-US">
              <a:solidFill>
                <a:prstClr val="black"/>
              </a:solidFill>
              <a:latin typeface="Aptos" panose="02110004020202020204"/>
            </a:endParaRPr>
          </a:p>
        </p:txBody>
      </p:sp>
      <p:sp>
        <p:nvSpPr>
          <p:cNvPr id="5" name="Date Placeholder 4">
            <a:extLst>
              <a:ext uri="{FF2B5EF4-FFF2-40B4-BE49-F238E27FC236}">
                <a16:creationId xmlns:a16="http://schemas.microsoft.com/office/drawing/2014/main" id="{90B03C40-010D-76AD-77EC-10387C608670}"/>
              </a:ext>
            </a:extLst>
          </p:cNvPr>
          <p:cNvSpPr>
            <a:spLocks noGrp="1"/>
          </p:cNvSpPr>
          <p:nvPr>
            <p:ph type="dt" idx="1"/>
          </p:nvPr>
        </p:nvSpPr>
        <p:spPr/>
        <p:txBody>
          <a:bodyPr/>
          <a:lstStyle/>
          <a:p>
            <a:r>
              <a:rPr lang="en-US"/>
              <a:t>10/5/2025 am</a:t>
            </a:r>
          </a:p>
        </p:txBody>
      </p:sp>
      <p:sp>
        <p:nvSpPr>
          <p:cNvPr id="6" name="Footer Placeholder 5">
            <a:extLst>
              <a:ext uri="{FF2B5EF4-FFF2-40B4-BE49-F238E27FC236}">
                <a16:creationId xmlns:a16="http://schemas.microsoft.com/office/drawing/2014/main" id="{D21CFC11-B4A9-897C-B771-4BCAB56B766F}"/>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87090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E083F-87C1-4105-DD07-1E2265120B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37AE92-46AA-1E9E-7AFE-F493F6377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C6786-7DDE-F3C2-116A-236FB5F6EFD6}"/>
              </a:ext>
            </a:extLst>
          </p:cNvPr>
          <p:cNvSpPr>
            <a:spLocks noGrp="1"/>
          </p:cNvSpPr>
          <p:nvPr>
            <p:ph type="body" idx="1"/>
          </p:nvPr>
        </p:nvSpPr>
        <p:spPr/>
        <p:txBody>
          <a:bodyPr/>
          <a:lstStyle/>
          <a:p>
            <a:r>
              <a:rPr lang="en-US" b="1" dirty="0"/>
              <a:t>Matthew 7:13-14</a:t>
            </a:r>
            <a:r>
              <a:rPr lang="en-US" dirty="0"/>
              <a:t> – “13 Enter by the narrow gate. For the gate is wide and the way is easy that leads to destruction, and those who enter by it are many. 14 For the gate is narrow and </a:t>
            </a:r>
            <a:r>
              <a:rPr lang="en-US" b="1" dirty="0"/>
              <a:t>the way is hard that leads to life</a:t>
            </a:r>
            <a:r>
              <a:rPr lang="en-US" dirty="0"/>
              <a:t>, and those who find it are few.” ESV</a:t>
            </a:r>
          </a:p>
          <a:p>
            <a:endParaRPr lang="en-US" dirty="0"/>
          </a:p>
          <a:p>
            <a:r>
              <a:rPr lang="en-US" b="1" dirty="0"/>
              <a:t>II Timothy 2:15</a:t>
            </a:r>
            <a:r>
              <a:rPr lang="en-US" dirty="0"/>
              <a:t> – “</a:t>
            </a:r>
            <a:r>
              <a:rPr lang="en-US" b="1" dirty="0"/>
              <a:t>Do your best</a:t>
            </a:r>
            <a:r>
              <a:rPr lang="en-US" dirty="0"/>
              <a:t> to present yourself to God as one approved, a worker who has no need to be ashamed, rightly handling the word of truth.” ESV</a:t>
            </a:r>
          </a:p>
          <a:p>
            <a:endParaRPr lang="en-US" dirty="0"/>
          </a:p>
          <a:p>
            <a:r>
              <a:rPr lang="en-US" b="1" dirty="0"/>
              <a:t>Hebrews 4:9-11</a:t>
            </a:r>
            <a:r>
              <a:rPr lang="en-US" dirty="0"/>
              <a:t> – “9 So then, there remains a Sabbath rest for the people of God, 10 for whoever has entered God's rest has also rested from his works as God did from his. 11 Let us therefore </a:t>
            </a:r>
            <a:r>
              <a:rPr lang="en-US" b="1" dirty="0"/>
              <a:t>strive to enter that rest</a:t>
            </a:r>
            <a:r>
              <a:rPr lang="en-US" dirty="0"/>
              <a:t>, so that no one may fall by the same sort of disobedience.” ESV</a:t>
            </a:r>
          </a:p>
          <a:p>
            <a:endParaRPr lang="en-US" dirty="0"/>
          </a:p>
          <a:p>
            <a:r>
              <a:rPr lang="en-US" b="1" dirty="0"/>
              <a:t>II Peter 1:5, 10</a:t>
            </a:r>
            <a:r>
              <a:rPr lang="en-US" dirty="0"/>
              <a:t> – “5 For this very reason, make every effort to supplement your faith with virtue, and virtue with knowledge … 10 Therefore, brothers, </a:t>
            </a:r>
            <a:r>
              <a:rPr lang="en-US" b="1" dirty="0"/>
              <a:t>be all the more diligent</a:t>
            </a:r>
            <a:r>
              <a:rPr lang="en-US" dirty="0"/>
              <a:t> to make your calling and election sure, for if you practice these qualities you will never fall.” ESV</a:t>
            </a:r>
          </a:p>
          <a:p>
            <a:endParaRPr lang="en-US" dirty="0"/>
          </a:p>
          <a:p>
            <a:r>
              <a:rPr lang="en-US" b="1" dirty="0"/>
              <a:t>Hebrews 6:17-20</a:t>
            </a:r>
            <a:r>
              <a:rPr lang="en-US" dirty="0"/>
              <a:t> – “17 So when God desired to show more convincingly to the heirs of the promise the unchangeable character of his purpose, he guaranteed it with an oath, 18 so that by two unchangeable things, in which it is impossible for God to lie, we who have fled for refuge might have strong encouragement to </a:t>
            </a:r>
            <a:r>
              <a:rPr lang="en-US" b="1" dirty="0"/>
              <a:t>hold fast to the hope set before us</a:t>
            </a:r>
            <a:r>
              <a:rPr lang="en-US" dirty="0"/>
              <a:t>. 19 We have this as a sure and steadfast anchor of the soul, a hope that enters into the inner place behind the curtain, 20 where Jesus has gone as a forerunner on our behalf, having become a high priest forever after the order of Melchizedek.” ESV</a:t>
            </a:r>
          </a:p>
          <a:p>
            <a:endParaRPr lang="en-US" dirty="0"/>
          </a:p>
          <a:p>
            <a:r>
              <a:rPr lang="en-US" b="1" dirty="0"/>
              <a:t>Hebrews 13:5</a:t>
            </a:r>
            <a:r>
              <a:rPr lang="en-US" dirty="0"/>
              <a:t> – “Keep your life free from love of money, and </a:t>
            </a:r>
            <a:r>
              <a:rPr lang="en-US" b="1" dirty="0"/>
              <a:t>be content with what you have</a:t>
            </a:r>
            <a:r>
              <a:rPr lang="en-US" dirty="0"/>
              <a:t>, for he has said, ‘I will never leave you nor forsake you.’" ESV</a:t>
            </a:r>
          </a:p>
          <a:p>
            <a:endParaRPr lang="en-US" dirty="0"/>
          </a:p>
          <a:p>
            <a:r>
              <a:rPr lang="en-US" b="1" dirty="0"/>
              <a:t>Matthew 7:13-14</a:t>
            </a:r>
            <a:r>
              <a:rPr lang="en-US" dirty="0"/>
              <a:t> – “13 Enter by the narrow gate. For the gate is wide and the way is easy that leads to destruction, and those who enter by it are many. 14 For the gate is narrow and </a:t>
            </a:r>
            <a:r>
              <a:rPr lang="en-US" b="1" dirty="0"/>
              <a:t>the way is hard that leads to life</a:t>
            </a:r>
            <a:r>
              <a:rPr lang="en-US" dirty="0"/>
              <a:t>, and those who find it are few.” ESV</a:t>
            </a:r>
          </a:p>
          <a:p>
            <a:endParaRPr lang="en-US" dirty="0"/>
          </a:p>
        </p:txBody>
      </p:sp>
      <p:sp>
        <p:nvSpPr>
          <p:cNvPr id="4" name="Slide Number Placeholder 3">
            <a:extLst>
              <a:ext uri="{FF2B5EF4-FFF2-40B4-BE49-F238E27FC236}">
                <a16:creationId xmlns:a16="http://schemas.microsoft.com/office/drawing/2014/main" id="{C8ACAD98-648A-0482-A3AE-0B815804727F}"/>
              </a:ext>
            </a:extLst>
          </p:cNvPr>
          <p:cNvSpPr>
            <a:spLocks noGrp="1"/>
          </p:cNvSpPr>
          <p:nvPr>
            <p:ph type="sldNum" sz="quarter" idx="5"/>
          </p:nvPr>
        </p:nvSpPr>
        <p:spPr/>
        <p:txBody>
          <a:bodyPr/>
          <a:lstStyle/>
          <a:p>
            <a:pPr defTabSz="495256"/>
            <a:fld id="{80540831-1BA0-4BB0-8C63-39E535D0ADB1}" type="slidenum">
              <a:rPr lang="en-US">
                <a:solidFill>
                  <a:prstClr val="black"/>
                </a:solidFill>
                <a:latin typeface="Aptos" panose="02110004020202020204"/>
              </a:rPr>
              <a:pPr defTabSz="495256"/>
              <a:t>7</a:t>
            </a:fld>
            <a:endParaRPr lang="en-US">
              <a:solidFill>
                <a:prstClr val="black"/>
              </a:solidFill>
              <a:latin typeface="Aptos" panose="02110004020202020204"/>
            </a:endParaRPr>
          </a:p>
        </p:txBody>
      </p:sp>
      <p:sp>
        <p:nvSpPr>
          <p:cNvPr id="5" name="Date Placeholder 4">
            <a:extLst>
              <a:ext uri="{FF2B5EF4-FFF2-40B4-BE49-F238E27FC236}">
                <a16:creationId xmlns:a16="http://schemas.microsoft.com/office/drawing/2014/main" id="{22925CF7-7B88-2FF9-4D70-E1A2D0D817EA}"/>
              </a:ext>
            </a:extLst>
          </p:cNvPr>
          <p:cNvSpPr>
            <a:spLocks noGrp="1"/>
          </p:cNvSpPr>
          <p:nvPr>
            <p:ph type="dt" idx="1"/>
          </p:nvPr>
        </p:nvSpPr>
        <p:spPr/>
        <p:txBody>
          <a:bodyPr/>
          <a:lstStyle/>
          <a:p>
            <a:r>
              <a:rPr lang="en-US"/>
              <a:t>10/5/2025 am</a:t>
            </a:r>
          </a:p>
        </p:txBody>
      </p:sp>
      <p:sp>
        <p:nvSpPr>
          <p:cNvPr id="6" name="Footer Placeholder 5">
            <a:extLst>
              <a:ext uri="{FF2B5EF4-FFF2-40B4-BE49-F238E27FC236}">
                <a16:creationId xmlns:a16="http://schemas.microsoft.com/office/drawing/2014/main" id="{899D1C4C-A3E5-A839-37B2-8DB23EB5D662}"/>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50042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F1292-C804-B22A-DA05-E755057EB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75D2F2-4567-3580-93C8-613FBC4B7E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74995-669B-5BB0-166A-8442B99DB8D1}"/>
              </a:ext>
            </a:extLst>
          </p:cNvPr>
          <p:cNvSpPr>
            <a:spLocks noGrp="1"/>
          </p:cNvSpPr>
          <p:nvPr>
            <p:ph type="body" idx="1"/>
          </p:nvPr>
        </p:nvSpPr>
        <p:spPr/>
        <p:txBody>
          <a:bodyPr/>
          <a:lstStyle/>
          <a:p>
            <a:r>
              <a:rPr lang="en-US" b="1" dirty="0"/>
              <a:t>Proverbs 10:16-17</a:t>
            </a:r>
            <a:r>
              <a:rPr lang="en-US" dirty="0"/>
              <a:t> – “16 The wage of the righteous leads to life, the gain of the wicked to sin. 17 Whoever heeds instruction is </a:t>
            </a:r>
            <a:r>
              <a:rPr lang="en-US" b="1" dirty="0"/>
              <a:t>on the path to life</a:t>
            </a:r>
            <a:r>
              <a:rPr lang="en-US" dirty="0"/>
              <a:t>, but he who rejects reproof leads others astray.” ESV</a:t>
            </a:r>
          </a:p>
          <a:p>
            <a:endParaRPr lang="en-US" dirty="0"/>
          </a:p>
          <a:p>
            <a:r>
              <a:rPr lang="en-US" b="1" dirty="0"/>
              <a:t>John 14:6-7</a:t>
            </a:r>
            <a:r>
              <a:rPr lang="en-US" dirty="0"/>
              <a:t> – “6 Jesus said to him, ‘</a:t>
            </a:r>
            <a:r>
              <a:rPr lang="en-US" b="1" dirty="0"/>
              <a:t>I am the way, and the truth, and the life</a:t>
            </a:r>
            <a:r>
              <a:rPr lang="en-US" dirty="0"/>
              <a:t>. No one comes to the Father except through me. 7 If you had known me, you would have known my Father also. From now on you do know him and have seen him.’“ ESV</a:t>
            </a:r>
          </a:p>
          <a:p>
            <a:endParaRPr lang="en-US" dirty="0"/>
          </a:p>
          <a:p>
            <a:r>
              <a:rPr lang="en-US" b="1" dirty="0"/>
              <a:t>John 4:14</a:t>
            </a:r>
            <a:r>
              <a:rPr lang="en-US" dirty="0"/>
              <a:t> – “but whoever drinks of the water that I will give him will never be thirsty forever. </a:t>
            </a:r>
            <a:r>
              <a:rPr lang="en-US" b="1" dirty="0"/>
              <a:t>The water that I will give him</a:t>
            </a:r>
            <a:r>
              <a:rPr lang="en-US" dirty="0"/>
              <a:t> will become in him a spring of water welling up to eternal life." ESV</a:t>
            </a:r>
          </a:p>
          <a:p>
            <a:endParaRPr lang="en-US" dirty="0"/>
          </a:p>
          <a:p>
            <a:r>
              <a:rPr lang="en-US" b="1" dirty="0"/>
              <a:t>John 6:66-69</a:t>
            </a:r>
            <a:r>
              <a:rPr lang="en-US" dirty="0"/>
              <a:t> – “66 After this many of his disciples turned back and no longer walked with him. 67 So Jesus said to the Twelve, ‘Do you want to go away as well?’ 68 Simon Peter answered him, ‘Lord, to whom shall we go? </a:t>
            </a:r>
            <a:r>
              <a:rPr lang="en-US" b="1" dirty="0"/>
              <a:t>You have the words of eternal life</a:t>
            </a:r>
            <a:r>
              <a:rPr lang="en-US" dirty="0"/>
              <a:t>, 69 and we have believed, and have come to know, that you are the Holy One of God.’“ ESV</a:t>
            </a:r>
          </a:p>
          <a:p>
            <a:endParaRPr lang="en-US" dirty="0"/>
          </a:p>
          <a:p>
            <a:r>
              <a:rPr lang="en-US" b="1" dirty="0"/>
              <a:t>I John 1:1-4</a:t>
            </a:r>
            <a:r>
              <a:rPr lang="en-US" dirty="0"/>
              <a:t> – “1 That which was from the beginning, which </a:t>
            </a:r>
            <a:r>
              <a:rPr lang="en-US" b="1" dirty="0"/>
              <a:t>we have heard</a:t>
            </a:r>
            <a:r>
              <a:rPr lang="en-US" dirty="0"/>
              <a:t>, which we have seen with our eyes, which we looked upon and have touched with our hands, </a:t>
            </a:r>
            <a:r>
              <a:rPr lang="en-US" b="1" dirty="0"/>
              <a:t>concerning the word of life</a:t>
            </a:r>
            <a:r>
              <a:rPr lang="en-US" dirty="0"/>
              <a:t> – 2 the life was made manifest, and we have seen it, and testify to it and proclaim to you </a:t>
            </a:r>
            <a:r>
              <a:rPr lang="en-US" b="1" dirty="0"/>
              <a:t>the eternal life</a:t>
            </a:r>
            <a:r>
              <a:rPr lang="en-US" dirty="0"/>
              <a:t>, which was with the Father and was made manifest to us – 3 </a:t>
            </a:r>
            <a:r>
              <a:rPr lang="en-US" b="1" dirty="0"/>
              <a:t>that which we have seen and heard</a:t>
            </a:r>
            <a:r>
              <a:rPr lang="en-US" dirty="0"/>
              <a:t> we proclaim also to you, so that you too may have fellowship with us; and indeed our fellowship is with the Father and with his Son Jesus Christ. 4 And we are writing these things so that our joy may be complete.” ESV</a:t>
            </a:r>
          </a:p>
        </p:txBody>
      </p:sp>
      <p:sp>
        <p:nvSpPr>
          <p:cNvPr id="4" name="Slide Number Placeholder 3">
            <a:extLst>
              <a:ext uri="{FF2B5EF4-FFF2-40B4-BE49-F238E27FC236}">
                <a16:creationId xmlns:a16="http://schemas.microsoft.com/office/drawing/2014/main" id="{844C81D3-34BD-38AC-F95B-DCEF7D233619}"/>
              </a:ext>
            </a:extLst>
          </p:cNvPr>
          <p:cNvSpPr>
            <a:spLocks noGrp="1"/>
          </p:cNvSpPr>
          <p:nvPr>
            <p:ph type="sldNum" sz="quarter" idx="5"/>
          </p:nvPr>
        </p:nvSpPr>
        <p:spPr/>
        <p:txBody>
          <a:bodyPr/>
          <a:lstStyle/>
          <a:p>
            <a:pPr defTabSz="495256"/>
            <a:fld id="{80540831-1BA0-4BB0-8C63-39E535D0ADB1}" type="slidenum">
              <a:rPr lang="en-US">
                <a:solidFill>
                  <a:prstClr val="black"/>
                </a:solidFill>
                <a:latin typeface="Aptos" panose="02110004020202020204"/>
              </a:rPr>
              <a:pPr defTabSz="495256"/>
              <a:t>8</a:t>
            </a:fld>
            <a:endParaRPr lang="en-US">
              <a:solidFill>
                <a:prstClr val="black"/>
              </a:solidFill>
              <a:latin typeface="Aptos" panose="02110004020202020204"/>
            </a:endParaRPr>
          </a:p>
        </p:txBody>
      </p:sp>
      <p:sp>
        <p:nvSpPr>
          <p:cNvPr id="5" name="Date Placeholder 4">
            <a:extLst>
              <a:ext uri="{FF2B5EF4-FFF2-40B4-BE49-F238E27FC236}">
                <a16:creationId xmlns:a16="http://schemas.microsoft.com/office/drawing/2014/main" id="{1AE52429-9B3D-9AA1-9E2C-3E3C81454BBD}"/>
              </a:ext>
            </a:extLst>
          </p:cNvPr>
          <p:cNvSpPr>
            <a:spLocks noGrp="1"/>
          </p:cNvSpPr>
          <p:nvPr>
            <p:ph type="dt" idx="1"/>
          </p:nvPr>
        </p:nvSpPr>
        <p:spPr/>
        <p:txBody>
          <a:bodyPr/>
          <a:lstStyle/>
          <a:p>
            <a:r>
              <a:rPr lang="en-US"/>
              <a:t>10/5/2025 am</a:t>
            </a:r>
          </a:p>
        </p:txBody>
      </p:sp>
      <p:sp>
        <p:nvSpPr>
          <p:cNvPr id="6" name="Footer Placeholder 5">
            <a:extLst>
              <a:ext uri="{FF2B5EF4-FFF2-40B4-BE49-F238E27FC236}">
                <a16:creationId xmlns:a16="http://schemas.microsoft.com/office/drawing/2014/main" id="{74267812-E607-138C-60F9-FC904B7BA190}"/>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488858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2066E-4CAB-E483-C182-E9205D74F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A81B9-625E-AC00-B5D4-308E76DA7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05129-5D8A-CB2A-6262-081C2970EB79}"/>
              </a:ext>
            </a:extLst>
          </p:cNvPr>
          <p:cNvSpPr>
            <a:spLocks noGrp="1"/>
          </p:cNvSpPr>
          <p:nvPr>
            <p:ph type="body" idx="1"/>
          </p:nvPr>
        </p:nvSpPr>
        <p:spPr/>
        <p:txBody>
          <a:bodyPr/>
          <a:lstStyle/>
          <a:p>
            <a:r>
              <a:rPr lang="en-US" b="1" dirty="0"/>
              <a:t>Proverbs 10:16-17</a:t>
            </a:r>
            <a:r>
              <a:rPr lang="en-US" dirty="0"/>
              <a:t> – “16 The wage of the righteous leads to life, the gain of the wicked to sin. 17 Whoever heeds instruction is </a:t>
            </a:r>
            <a:r>
              <a:rPr lang="en-US" b="1" dirty="0"/>
              <a:t>on the path to life</a:t>
            </a:r>
            <a:r>
              <a:rPr lang="en-US" dirty="0"/>
              <a:t>, but he who rejects reproof leads others astray.” ESV</a:t>
            </a:r>
          </a:p>
          <a:p>
            <a:endParaRPr lang="en-US" dirty="0"/>
          </a:p>
          <a:p>
            <a:r>
              <a:rPr lang="en-US" b="1" dirty="0"/>
              <a:t>Acts 4:12</a:t>
            </a:r>
            <a:r>
              <a:rPr lang="en-US" dirty="0"/>
              <a:t> – “</a:t>
            </a:r>
            <a:r>
              <a:rPr lang="en-US" b="1" dirty="0"/>
              <a:t>And </a:t>
            </a:r>
            <a:r>
              <a:rPr lang="en-US" b="1" u="sng" dirty="0"/>
              <a:t>there is salvation in no one else</a:t>
            </a:r>
            <a:r>
              <a:rPr lang="en-US" b="1" dirty="0"/>
              <a:t>, for there is no other name under heaven given among men by which we must be saved</a:t>
            </a:r>
            <a:r>
              <a:rPr lang="en-US" dirty="0"/>
              <a:t>.“ ESV</a:t>
            </a:r>
          </a:p>
          <a:p>
            <a:endParaRPr lang="en-US" dirty="0"/>
          </a:p>
          <a:p>
            <a:r>
              <a:rPr lang="en-US" dirty="0"/>
              <a:t>John 14:6 – “</a:t>
            </a:r>
            <a:r>
              <a:rPr lang="en-US" b="1" dirty="0"/>
              <a:t>Jesus said to him, ‘I am the way, and the truth, and the life. No one comes to the Father except through me.’</a:t>
            </a:r>
            <a:r>
              <a:rPr lang="en-US" dirty="0"/>
              <a:t>” ESV</a:t>
            </a:r>
          </a:p>
          <a:p>
            <a:endParaRPr lang="en-US" dirty="0"/>
          </a:p>
        </p:txBody>
      </p:sp>
      <p:sp>
        <p:nvSpPr>
          <p:cNvPr id="4" name="Slide Number Placeholder 3">
            <a:extLst>
              <a:ext uri="{FF2B5EF4-FFF2-40B4-BE49-F238E27FC236}">
                <a16:creationId xmlns:a16="http://schemas.microsoft.com/office/drawing/2014/main" id="{69398B15-4AB2-F069-EF31-5AAA14D4F40E}"/>
              </a:ext>
            </a:extLst>
          </p:cNvPr>
          <p:cNvSpPr>
            <a:spLocks noGrp="1"/>
          </p:cNvSpPr>
          <p:nvPr>
            <p:ph type="sldNum" sz="quarter" idx="5"/>
          </p:nvPr>
        </p:nvSpPr>
        <p:spPr/>
        <p:txBody>
          <a:bodyPr/>
          <a:lstStyle/>
          <a:p>
            <a:pPr defTabSz="495256"/>
            <a:fld id="{80540831-1BA0-4BB0-8C63-39E535D0ADB1}" type="slidenum">
              <a:rPr lang="en-US">
                <a:solidFill>
                  <a:prstClr val="black"/>
                </a:solidFill>
                <a:latin typeface="Aptos" panose="02110004020202020204"/>
              </a:rPr>
              <a:pPr defTabSz="495256"/>
              <a:t>9</a:t>
            </a:fld>
            <a:endParaRPr lang="en-US">
              <a:solidFill>
                <a:prstClr val="black"/>
              </a:solidFill>
              <a:latin typeface="Aptos" panose="02110004020202020204"/>
            </a:endParaRPr>
          </a:p>
        </p:txBody>
      </p:sp>
      <p:sp>
        <p:nvSpPr>
          <p:cNvPr id="5" name="Date Placeholder 4">
            <a:extLst>
              <a:ext uri="{FF2B5EF4-FFF2-40B4-BE49-F238E27FC236}">
                <a16:creationId xmlns:a16="http://schemas.microsoft.com/office/drawing/2014/main" id="{596134C1-DB88-2167-77E4-DA91D5D9D40E}"/>
              </a:ext>
            </a:extLst>
          </p:cNvPr>
          <p:cNvSpPr>
            <a:spLocks noGrp="1"/>
          </p:cNvSpPr>
          <p:nvPr>
            <p:ph type="dt" idx="1"/>
          </p:nvPr>
        </p:nvSpPr>
        <p:spPr/>
        <p:txBody>
          <a:bodyPr/>
          <a:lstStyle/>
          <a:p>
            <a:r>
              <a:rPr lang="en-US"/>
              <a:t>10/5/2025 am</a:t>
            </a:r>
          </a:p>
        </p:txBody>
      </p:sp>
      <p:sp>
        <p:nvSpPr>
          <p:cNvPr id="6" name="Footer Placeholder 5">
            <a:extLst>
              <a:ext uri="{FF2B5EF4-FFF2-40B4-BE49-F238E27FC236}">
                <a16:creationId xmlns:a16="http://schemas.microsoft.com/office/drawing/2014/main" id="{3E7D13D8-B1FA-76FB-2FF0-6991DD7B4227}"/>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574622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3DF1CA-CB26-4509-87AD-A827D6083796}"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B39CE-002C-4503-9036-A63777674387}" type="slidenum">
              <a:rPr lang="en-US" smtClean="0"/>
              <a:t>‹#›</a:t>
            </a:fld>
            <a:endParaRPr lang="en-US"/>
          </a:p>
        </p:txBody>
      </p:sp>
    </p:spTree>
    <p:extLst>
      <p:ext uri="{BB962C8B-B14F-4D97-AF65-F5344CB8AC3E}">
        <p14:creationId xmlns:p14="http://schemas.microsoft.com/office/powerpoint/2010/main" val="387660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DF1CA-CB26-4509-87AD-A827D6083796}"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B39CE-002C-4503-9036-A63777674387}" type="slidenum">
              <a:rPr lang="en-US" smtClean="0"/>
              <a:t>‹#›</a:t>
            </a:fld>
            <a:endParaRPr lang="en-US"/>
          </a:p>
        </p:txBody>
      </p:sp>
    </p:spTree>
    <p:extLst>
      <p:ext uri="{BB962C8B-B14F-4D97-AF65-F5344CB8AC3E}">
        <p14:creationId xmlns:p14="http://schemas.microsoft.com/office/powerpoint/2010/main" val="38752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DF1CA-CB26-4509-87AD-A827D6083796}"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B39CE-002C-4503-9036-A63777674387}" type="slidenum">
              <a:rPr lang="en-US" smtClean="0"/>
              <a:t>‹#›</a:t>
            </a:fld>
            <a:endParaRPr lang="en-US"/>
          </a:p>
        </p:txBody>
      </p:sp>
    </p:spTree>
    <p:extLst>
      <p:ext uri="{BB962C8B-B14F-4D97-AF65-F5344CB8AC3E}">
        <p14:creationId xmlns:p14="http://schemas.microsoft.com/office/powerpoint/2010/main" val="284524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DF1CA-CB26-4509-87AD-A827D6083796}"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B39CE-002C-4503-9036-A63777674387}" type="slidenum">
              <a:rPr lang="en-US" smtClean="0"/>
              <a:t>‹#›</a:t>
            </a:fld>
            <a:endParaRPr lang="en-US"/>
          </a:p>
        </p:txBody>
      </p:sp>
    </p:spTree>
    <p:extLst>
      <p:ext uri="{BB962C8B-B14F-4D97-AF65-F5344CB8AC3E}">
        <p14:creationId xmlns:p14="http://schemas.microsoft.com/office/powerpoint/2010/main" val="168222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3DF1CA-CB26-4509-87AD-A827D6083796}"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B39CE-002C-4503-9036-A63777674387}" type="slidenum">
              <a:rPr lang="en-US" smtClean="0"/>
              <a:t>‹#›</a:t>
            </a:fld>
            <a:endParaRPr lang="en-US"/>
          </a:p>
        </p:txBody>
      </p:sp>
    </p:spTree>
    <p:extLst>
      <p:ext uri="{BB962C8B-B14F-4D97-AF65-F5344CB8AC3E}">
        <p14:creationId xmlns:p14="http://schemas.microsoft.com/office/powerpoint/2010/main" val="314753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3DF1CA-CB26-4509-87AD-A827D6083796}"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B39CE-002C-4503-9036-A63777674387}" type="slidenum">
              <a:rPr lang="en-US" smtClean="0"/>
              <a:t>‹#›</a:t>
            </a:fld>
            <a:endParaRPr lang="en-US"/>
          </a:p>
        </p:txBody>
      </p:sp>
    </p:spTree>
    <p:extLst>
      <p:ext uri="{BB962C8B-B14F-4D97-AF65-F5344CB8AC3E}">
        <p14:creationId xmlns:p14="http://schemas.microsoft.com/office/powerpoint/2010/main" val="450197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3DF1CA-CB26-4509-87AD-A827D6083796}" type="datetimeFigureOut">
              <a:rPr lang="en-US" smtClean="0"/>
              <a:t>10/11/2025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FB39CE-002C-4503-9036-A63777674387}" type="slidenum">
              <a:rPr lang="en-US" smtClean="0"/>
              <a:t>‹#›</a:t>
            </a:fld>
            <a:endParaRPr lang="en-US"/>
          </a:p>
        </p:txBody>
      </p:sp>
    </p:spTree>
    <p:extLst>
      <p:ext uri="{BB962C8B-B14F-4D97-AF65-F5344CB8AC3E}">
        <p14:creationId xmlns:p14="http://schemas.microsoft.com/office/powerpoint/2010/main" val="105465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3DF1CA-CB26-4509-87AD-A827D6083796}" type="datetimeFigureOut">
              <a:rPr lang="en-US" smtClean="0"/>
              <a:t>10/11/2025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B39CE-002C-4503-9036-A63777674387}" type="slidenum">
              <a:rPr lang="en-US" smtClean="0"/>
              <a:t>‹#›</a:t>
            </a:fld>
            <a:endParaRPr lang="en-US"/>
          </a:p>
        </p:txBody>
      </p:sp>
    </p:spTree>
    <p:extLst>
      <p:ext uri="{BB962C8B-B14F-4D97-AF65-F5344CB8AC3E}">
        <p14:creationId xmlns:p14="http://schemas.microsoft.com/office/powerpoint/2010/main" val="91528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DF1CA-CB26-4509-87AD-A827D6083796}" type="datetimeFigureOut">
              <a:rPr lang="en-US" smtClean="0"/>
              <a:t>10/11/2025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FB39CE-002C-4503-9036-A63777674387}" type="slidenum">
              <a:rPr lang="en-US" smtClean="0"/>
              <a:t>‹#›</a:t>
            </a:fld>
            <a:endParaRPr lang="en-US"/>
          </a:p>
        </p:txBody>
      </p:sp>
    </p:spTree>
    <p:extLst>
      <p:ext uri="{BB962C8B-B14F-4D97-AF65-F5344CB8AC3E}">
        <p14:creationId xmlns:p14="http://schemas.microsoft.com/office/powerpoint/2010/main" val="271423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3DF1CA-CB26-4509-87AD-A827D6083796}"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B39CE-002C-4503-9036-A63777674387}" type="slidenum">
              <a:rPr lang="en-US" smtClean="0"/>
              <a:t>‹#›</a:t>
            </a:fld>
            <a:endParaRPr lang="en-US"/>
          </a:p>
        </p:txBody>
      </p:sp>
    </p:spTree>
    <p:extLst>
      <p:ext uri="{BB962C8B-B14F-4D97-AF65-F5344CB8AC3E}">
        <p14:creationId xmlns:p14="http://schemas.microsoft.com/office/powerpoint/2010/main" val="1967092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3DF1CA-CB26-4509-87AD-A827D6083796}"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B39CE-002C-4503-9036-A63777674387}" type="slidenum">
              <a:rPr lang="en-US" smtClean="0"/>
              <a:t>‹#›</a:t>
            </a:fld>
            <a:endParaRPr lang="en-US"/>
          </a:p>
        </p:txBody>
      </p:sp>
    </p:spTree>
    <p:extLst>
      <p:ext uri="{BB962C8B-B14F-4D97-AF65-F5344CB8AC3E}">
        <p14:creationId xmlns:p14="http://schemas.microsoft.com/office/powerpoint/2010/main" val="311251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3DF1CA-CB26-4509-87AD-A827D6083796}" type="datetimeFigureOut">
              <a:rPr lang="en-US" smtClean="0"/>
              <a:t>10/11/2025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FB39CE-002C-4503-9036-A63777674387}" type="slidenum">
              <a:rPr lang="en-US" smtClean="0"/>
              <a:t>‹#›</a:t>
            </a:fld>
            <a:endParaRPr lang="en-US"/>
          </a:p>
        </p:txBody>
      </p:sp>
    </p:spTree>
    <p:extLst>
      <p:ext uri="{BB962C8B-B14F-4D97-AF65-F5344CB8AC3E}">
        <p14:creationId xmlns:p14="http://schemas.microsoft.com/office/powerpoint/2010/main" val="3119654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719B88-CDEA-565B-17CE-5359253FB599}"/>
              </a:ext>
            </a:extLst>
          </p:cNvPr>
          <p:cNvPicPr>
            <a:picLocks noChangeAspect="1"/>
          </p:cNvPicPr>
          <p:nvPr/>
        </p:nvPicPr>
        <p:blipFill>
          <a:blip r:embed="rId3"/>
          <a:srcRect r="25019"/>
          <a:stretch>
            <a:fillRect/>
          </a:stretch>
        </p:blipFill>
        <p:spPr>
          <a:xfrm>
            <a:off x="-5" y="0"/>
            <a:ext cx="9144005" cy="6858000"/>
          </a:xfrm>
          <a:prstGeom prst="rect">
            <a:avLst/>
          </a:prstGeom>
        </p:spPr>
      </p:pic>
    </p:spTree>
    <p:extLst>
      <p:ext uri="{BB962C8B-B14F-4D97-AF65-F5344CB8AC3E}">
        <p14:creationId xmlns:p14="http://schemas.microsoft.com/office/powerpoint/2010/main" val="1542918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261C7-AED2-EAC4-8BF9-6848B1740F5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0B50874-9AC0-3668-EC8C-0319283C9569}"/>
              </a:ext>
            </a:extLst>
          </p:cNvPr>
          <p:cNvPicPr>
            <a:picLocks noChangeAspect="1"/>
          </p:cNvPicPr>
          <p:nvPr/>
        </p:nvPicPr>
        <p:blipFill>
          <a:blip r:embed="rId3"/>
          <a:srcRect r="25019"/>
          <a:stretch>
            <a:fillRect/>
          </a:stretch>
        </p:blipFill>
        <p:spPr>
          <a:xfrm>
            <a:off x="-5" y="0"/>
            <a:ext cx="9144005" cy="6858000"/>
          </a:xfrm>
          <a:prstGeom prst="rect">
            <a:avLst/>
          </a:prstGeom>
        </p:spPr>
      </p:pic>
    </p:spTree>
    <p:extLst>
      <p:ext uri="{BB962C8B-B14F-4D97-AF65-F5344CB8AC3E}">
        <p14:creationId xmlns:p14="http://schemas.microsoft.com/office/powerpoint/2010/main" val="1129198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DE75"/>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457200" y="1371600"/>
            <a:ext cx="8400198" cy="5262979"/>
          </a:xfrm>
        </p:spPr>
        <p:txBody>
          <a:bodyPr wrap="square" anchor="t" anchorCtr="0">
            <a:spAutoFit/>
          </a:bodyPr>
          <a:lstStyle/>
          <a:p>
            <a:pPr marL="0" indent="0">
              <a:lnSpc>
                <a:spcPct val="100000"/>
              </a:lnSpc>
              <a:spcBef>
                <a:spcPts val="0"/>
              </a:spcBef>
              <a:buClr>
                <a:schemeClr val="bg1"/>
              </a:buClr>
              <a:buSzPct val="100000"/>
              <a:buNone/>
            </a:pPr>
            <a:r>
              <a:rPr lang="en-US" b="1" dirty="0">
                <a:solidFill>
                  <a:schemeClr val="tx1"/>
                </a:solidFill>
                <a:latin typeface="Century Gothic" panose="020B0502020202020204" pitchFamily="34" charset="0"/>
                <a:cs typeface="Arial" panose="020B0604020202020204" pitchFamily="34" charset="0"/>
              </a:rPr>
              <a:t>Hear the Word of God</a:t>
            </a:r>
          </a:p>
          <a:p>
            <a:pPr lvl="1">
              <a:lnSpc>
                <a:spcPct val="100000"/>
              </a:lnSpc>
              <a:spcBef>
                <a:spcPts val="0"/>
              </a:spcBef>
              <a:buClr>
                <a:schemeClr val="tx1"/>
              </a:buClr>
              <a:buSzPct val="100000"/>
              <a:buFont typeface="Arial" panose="020B0604020202020204" pitchFamily="34" charset="0"/>
              <a:buChar char="•"/>
            </a:pPr>
            <a:r>
              <a:rPr lang="en-US" sz="2800" dirty="0">
                <a:solidFill>
                  <a:schemeClr val="tx1"/>
                </a:solidFill>
                <a:latin typeface="Century Gothic" panose="020B0502020202020204" pitchFamily="34" charset="0"/>
                <a:cs typeface="Arial" panose="020B0604020202020204" pitchFamily="34" charset="0"/>
              </a:rPr>
              <a:t>James 1:21 – “… receive with meekness the implanted word, which is able to save your souls.”</a:t>
            </a:r>
          </a:p>
          <a:p>
            <a:pPr lvl="1">
              <a:lnSpc>
                <a:spcPct val="100000"/>
              </a:lnSpc>
              <a:spcBef>
                <a:spcPts val="0"/>
              </a:spcBef>
              <a:buClr>
                <a:schemeClr val="bg1"/>
              </a:buClr>
              <a:buSzPct val="100000"/>
              <a:buFont typeface="Arial" panose="020B0604020202020204" pitchFamily="34" charset="0"/>
              <a:buChar char="•"/>
            </a:pPr>
            <a:endParaRPr lang="en-US" sz="2800" dirty="0">
              <a:solidFill>
                <a:schemeClr val="tx1"/>
              </a:solidFill>
              <a:latin typeface="Century Gothic" panose="020B0502020202020204" pitchFamily="34" charset="0"/>
              <a:cs typeface="Arial" panose="020B0604020202020204" pitchFamily="34" charset="0"/>
            </a:endParaRPr>
          </a:p>
          <a:p>
            <a:pPr marL="0" indent="0">
              <a:lnSpc>
                <a:spcPct val="100000"/>
              </a:lnSpc>
              <a:spcBef>
                <a:spcPts val="0"/>
              </a:spcBef>
              <a:buClr>
                <a:schemeClr val="bg1"/>
              </a:buClr>
              <a:buSzPct val="100000"/>
              <a:buNone/>
            </a:pPr>
            <a:r>
              <a:rPr lang="en-US" b="1" dirty="0">
                <a:solidFill>
                  <a:schemeClr val="tx1"/>
                </a:solidFill>
                <a:latin typeface="Century Gothic" panose="020B0502020202020204" pitchFamily="34" charset="0"/>
                <a:cs typeface="Arial" panose="020B0604020202020204" pitchFamily="34" charset="0"/>
              </a:rPr>
              <a:t>Believe the Gospel message about Jesus</a:t>
            </a:r>
          </a:p>
          <a:p>
            <a:pPr marL="692150">
              <a:lnSpc>
                <a:spcPct val="100000"/>
              </a:lnSpc>
              <a:spcBef>
                <a:spcPts val="0"/>
              </a:spcBef>
              <a:buClr>
                <a:schemeClr val="tx1"/>
              </a:buClr>
              <a:buSzPct val="100000"/>
            </a:pPr>
            <a:r>
              <a:rPr lang="en-US" dirty="0">
                <a:solidFill>
                  <a:schemeClr val="tx1"/>
                </a:solidFill>
                <a:latin typeface="Century Gothic" panose="020B0502020202020204" pitchFamily="34" charset="0"/>
                <a:cs typeface="Arial" panose="020B0604020202020204" pitchFamily="34" charset="0"/>
              </a:rPr>
              <a:t>I John 3:23-24 – “… that we believe in the name of his Son Jesus Christ …”</a:t>
            </a:r>
          </a:p>
          <a:p>
            <a:pPr marL="0" indent="0">
              <a:lnSpc>
                <a:spcPct val="100000"/>
              </a:lnSpc>
              <a:spcBef>
                <a:spcPts val="0"/>
              </a:spcBef>
              <a:buClr>
                <a:schemeClr val="bg1"/>
              </a:buClr>
              <a:buSzPct val="100000"/>
              <a:buNone/>
            </a:pPr>
            <a:endParaRPr lang="en-US" b="1" dirty="0">
              <a:latin typeface="Century Gothic" panose="020B0502020202020204" pitchFamily="34" charset="0"/>
              <a:cs typeface="Arial" panose="020B0604020202020204" pitchFamily="34" charset="0"/>
            </a:endParaRPr>
          </a:p>
          <a:p>
            <a:pPr marL="0" indent="0">
              <a:lnSpc>
                <a:spcPct val="100000"/>
              </a:lnSpc>
              <a:spcBef>
                <a:spcPts val="0"/>
              </a:spcBef>
              <a:buClr>
                <a:schemeClr val="bg1"/>
              </a:buClr>
              <a:buSzPct val="100000"/>
              <a:buNone/>
            </a:pPr>
            <a:r>
              <a:rPr lang="en-US" b="1" dirty="0">
                <a:latin typeface="Century Gothic" panose="020B0502020202020204" pitchFamily="34" charset="0"/>
                <a:cs typeface="Arial" panose="020B0604020202020204" pitchFamily="34" charset="0"/>
              </a:rPr>
              <a:t>Repent of your sins</a:t>
            </a:r>
          </a:p>
          <a:p>
            <a:pPr lvl="1">
              <a:lnSpc>
                <a:spcPct val="100000"/>
              </a:lnSpc>
              <a:spcBef>
                <a:spcPts val="0"/>
              </a:spcBef>
              <a:buClr>
                <a:schemeClr val="tx1"/>
              </a:buClr>
              <a:buSzPct val="100000"/>
            </a:pPr>
            <a:r>
              <a:rPr lang="en-US" sz="2800" dirty="0">
                <a:latin typeface="Century Gothic" panose="020B0502020202020204" pitchFamily="34" charset="0"/>
                <a:cs typeface="Arial" panose="020B0604020202020204" pitchFamily="34" charset="0"/>
              </a:rPr>
              <a:t>Acts 3:19 – “Repent therefore, and turn again, that your sins may be blotted out”</a:t>
            </a:r>
          </a:p>
        </p:txBody>
      </p:sp>
      <p:sp>
        <p:nvSpPr>
          <p:cNvPr id="5" name="Title 1">
            <a:extLst>
              <a:ext uri="{FF2B5EF4-FFF2-40B4-BE49-F238E27FC236}">
                <a16:creationId xmlns:a16="http://schemas.microsoft.com/office/drawing/2014/main" id="{93ABFC2C-D74C-9CF2-9948-CD222B6C200C}"/>
              </a:ext>
            </a:extLst>
          </p:cNvPr>
          <p:cNvSpPr>
            <a:spLocks noGrp="1"/>
          </p:cNvSpPr>
          <p:nvPr>
            <p:ph type="title"/>
          </p:nvPr>
        </p:nvSpPr>
        <p:spPr>
          <a:xfrm>
            <a:off x="457200" y="432578"/>
            <a:ext cx="7019365" cy="840230"/>
          </a:xfrm>
        </p:spPr>
        <p:txBody>
          <a:bodyPr wrap="square">
            <a:spAutoFit/>
          </a:bodyPr>
          <a:lstStyle/>
          <a:p>
            <a:pPr algn="l"/>
            <a:r>
              <a:rPr lang="en-US" sz="5400" b="1" cap="none" dirty="0">
                <a:solidFill>
                  <a:schemeClr val="tx1"/>
                </a:solidFill>
                <a:latin typeface="Century Gothic" panose="020B0502020202020204" pitchFamily="34" charset="0"/>
              </a:rPr>
              <a:t>Obeying The Gospel</a:t>
            </a:r>
          </a:p>
        </p:txBody>
      </p:sp>
    </p:spTree>
    <p:extLst>
      <p:ext uri="{BB962C8B-B14F-4D97-AF65-F5344CB8AC3E}">
        <p14:creationId xmlns:p14="http://schemas.microsoft.com/office/powerpoint/2010/main" val="170333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5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71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DE75"/>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b="100000"/>
          </a:path>
        </a:gradFill>
        <a:effectLst/>
      </p:bgPr>
    </p:bg>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457200" y="1371600"/>
            <a:ext cx="8229600" cy="5262979"/>
          </a:xfrm>
        </p:spPr>
        <p:txBody>
          <a:bodyPr wrap="square">
            <a:spAutoFit/>
          </a:bodyPr>
          <a:lstStyle/>
          <a:p>
            <a:pPr marL="0" indent="0">
              <a:lnSpc>
                <a:spcPct val="100000"/>
              </a:lnSpc>
              <a:spcBef>
                <a:spcPts val="0"/>
              </a:spcBef>
              <a:buClr>
                <a:schemeClr val="bg1"/>
              </a:buClr>
              <a:buSzPct val="100000"/>
              <a:buNone/>
            </a:pPr>
            <a:r>
              <a:rPr lang="en-US" b="1" dirty="0">
                <a:solidFill>
                  <a:schemeClr val="tx1"/>
                </a:solidFill>
                <a:latin typeface="Century Gothic" panose="020B0502020202020204" pitchFamily="34" charset="0"/>
                <a:cs typeface="Arial" panose="020B0604020202020204" pitchFamily="34" charset="0"/>
              </a:rPr>
              <a:t>Confess that Jesus is the Son of God</a:t>
            </a:r>
          </a:p>
          <a:p>
            <a:pPr lvl="1">
              <a:lnSpc>
                <a:spcPct val="100000"/>
              </a:lnSpc>
              <a:spcBef>
                <a:spcPts val="0"/>
              </a:spcBef>
              <a:buClr>
                <a:schemeClr val="tx1"/>
              </a:buClr>
              <a:buSzPct val="100000"/>
              <a:buFont typeface="Arial" panose="020B0604020202020204" pitchFamily="34" charset="0"/>
              <a:buChar char="•"/>
            </a:pPr>
            <a:r>
              <a:rPr lang="en-US" sz="2800" dirty="0">
                <a:solidFill>
                  <a:schemeClr val="tx1"/>
                </a:solidFill>
                <a:latin typeface="Century Gothic" panose="020B0502020202020204" pitchFamily="34" charset="0"/>
                <a:cs typeface="Arial" panose="020B0604020202020204" pitchFamily="34" charset="0"/>
              </a:rPr>
              <a:t>Romans 10:9-10 – “… with the mouth one confesses and is saved”</a:t>
            </a:r>
          </a:p>
          <a:p>
            <a:pPr marL="457200" lvl="1" indent="0">
              <a:lnSpc>
                <a:spcPct val="100000"/>
              </a:lnSpc>
              <a:spcBef>
                <a:spcPts val="0"/>
              </a:spcBef>
              <a:buClr>
                <a:schemeClr val="tx1"/>
              </a:buClr>
              <a:buSzPct val="100000"/>
              <a:buNone/>
            </a:pPr>
            <a:endParaRPr lang="en-US" sz="2800" dirty="0">
              <a:latin typeface="Century Gothic" panose="020B0502020202020204" pitchFamily="34" charset="0"/>
              <a:cs typeface="Arial" panose="020B0604020202020204" pitchFamily="34" charset="0"/>
            </a:endParaRPr>
          </a:p>
          <a:p>
            <a:pPr marL="0" indent="0">
              <a:lnSpc>
                <a:spcPct val="100000"/>
              </a:lnSpc>
              <a:spcBef>
                <a:spcPts val="0"/>
              </a:spcBef>
              <a:buClrTx/>
              <a:buSzPct val="100000"/>
              <a:buNone/>
            </a:pPr>
            <a:r>
              <a:rPr lang="en-US" b="1" dirty="0">
                <a:latin typeface="Century Gothic" panose="020B0502020202020204" pitchFamily="34" charset="0"/>
                <a:cs typeface="Arial" panose="020B0604020202020204" pitchFamily="34" charset="0"/>
              </a:rPr>
              <a:t>Be immersed in water</a:t>
            </a:r>
          </a:p>
          <a:p>
            <a:pPr lvl="1">
              <a:lnSpc>
                <a:spcPct val="100000"/>
              </a:lnSpc>
              <a:spcBef>
                <a:spcPts val="0"/>
              </a:spcBef>
              <a:buSzPct val="100000"/>
            </a:pPr>
            <a:r>
              <a:rPr lang="en-US" sz="2800" dirty="0">
                <a:latin typeface="Century Gothic" panose="020B0502020202020204" pitchFamily="34" charset="0"/>
                <a:cs typeface="Arial" panose="020B0604020202020204" pitchFamily="34" charset="0"/>
              </a:rPr>
              <a:t> Acts 2:38 – “Repent and be baptized every one of you …”</a:t>
            </a:r>
          </a:p>
          <a:p>
            <a:pPr lvl="1">
              <a:lnSpc>
                <a:spcPct val="100000"/>
              </a:lnSpc>
              <a:spcBef>
                <a:spcPts val="0"/>
              </a:spcBef>
              <a:buSzPct val="100000"/>
            </a:pPr>
            <a:endParaRPr lang="en-US" sz="2800" dirty="0">
              <a:latin typeface="Century Gothic" panose="020B0502020202020204" pitchFamily="34" charset="0"/>
              <a:cs typeface="Arial" panose="020B0604020202020204" pitchFamily="34" charset="0"/>
            </a:endParaRPr>
          </a:p>
          <a:p>
            <a:pPr marL="0" indent="0">
              <a:lnSpc>
                <a:spcPct val="100000"/>
              </a:lnSpc>
              <a:spcBef>
                <a:spcPts val="0"/>
              </a:spcBef>
              <a:buClrTx/>
              <a:buSzPct val="100000"/>
              <a:buNone/>
            </a:pPr>
            <a:r>
              <a:rPr lang="en-US" b="1" dirty="0">
                <a:latin typeface="Century Gothic" panose="020B0502020202020204" pitchFamily="34" charset="0"/>
                <a:cs typeface="Arial" panose="020B0604020202020204" pitchFamily="34" charset="0"/>
              </a:rPr>
              <a:t>Remain faithful</a:t>
            </a:r>
          </a:p>
          <a:p>
            <a:pPr lvl="1">
              <a:lnSpc>
                <a:spcPct val="100000"/>
              </a:lnSpc>
              <a:spcBef>
                <a:spcPts val="0"/>
              </a:spcBef>
              <a:buSzPct val="100000"/>
            </a:pPr>
            <a:r>
              <a:rPr lang="en-US" sz="2800" dirty="0">
                <a:latin typeface="Century Gothic" panose="020B0502020202020204" pitchFamily="34" charset="0"/>
                <a:cs typeface="Arial" panose="020B0604020202020204" pitchFamily="34" charset="0"/>
              </a:rPr>
              <a:t>I Corinthians 15:1-2 – “if you hold fast to the word I preached to you – unless you believed in vain”</a:t>
            </a:r>
          </a:p>
        </p:txBody>
      </p:sp>
      <p:sp>
        <p:nvSpPr>
          <p:cNvPr id="5" name="Title 1">
            <a:extLst>
              <a:ext uri="{FF2B5EF4-FFF2-40B4-BE49-F238E27FC236}">
                <a16:creationId xmlns:a16="http://schemas.microsoft.com/office/drawing/2014/main" id="{7230796B-917C-6E4A-E02F-BD880AC0C628}"/>
              </a:ext>
            </a:extLst>
          </p:cNvPr>
          <p:cNvSpPr>
            <a:spLocks noGrp="1"/>
          </p:cNvSpPr>
          <p:nvPr>
            <p:ph type="title"/>
          </p:nvPr>
        </p:nvSpPr>
        <p:spPr>
          <a:xfrm>
            <a:off x="457200" y="432578"/>
            <a:ext cx="6979024" cy="840230"/>
          </a:xfrm>
        </p:spPr>
        <p:txBody>
          <a:bodyPr wrap="square">
            <a:spAutoFit/>
          </a:bodyPr>
          <a:lstStyle/>
          <a:p>
            <a:pPr algn="l"/>
            <a:r>
              <a:rPr lang="en-US" sz="5400" b="1" cap="none" dirty="0">
                <a:solidFill>
                  <a:schemeClr val="tx1"/>
                </a:solidFill>
                <a:latin typeface="Century Gothic" panose="020B0502020202020204" pitchFamily="34" charset="0"/>
              </a:rPr>
              <a:t>Obeying The Gospel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5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71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DE75"/>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3EAA-29C7-0D8A-BF0E-37A85DBA3583}"/>
              </a:ext>
            </a:extLst>
          </p:cNvPr>
          <p:cNvSpPr>
            <a:spLocks noGrp="1"/>
          </p:cNvSpPr>
          <p:nvPr>
            <p:ph type="title"/>
          </p:nvPr>
        </p:nvSpPr>
        <p:spPr>
          <a:xfrm>
            <a:off x="457200" y="457200"/>
            <a:ext cx="7886700" cy="646331"/>
          </a:xfrm>
        </p:spPr>
        <p:txBody>
          <a:bodyPr>
            <a:spAutoFit/>
          </a:bodyPr>
          <a:lstStyle/>
          <a:p>
            <a:r>
              <a:rPr lang="en-US" sz="4000" b="1" dirty="0">
                <a:latin typeface="Century Gothic" panose="020B0502020202020204" pitchFamily="34" charset="0"/>
              </a:rPr>
              <a:t>The Way Of Holiness</a:t>
            </a:r>
          </a:p>
        </p:txBody>
      </p:sp>
      <p:sp>
        <p:nvSpPr>
          <p:cNvPr id="3" name="Content Placeholder 2">
            <a:extLst>
              <a:ext uri="{FF2B5EF4-FFF2-40B4-BE49-F238E27FC236}">
                <a16:creationId xmlns:a16="http://schemas.microsoft.com/office/drawing/2014/main" id="{085322E3-3356-55E6-3452-2B6D62EB3960}"/>
              </a:ext>
            </a:extLst>
          </p:cNvPr>
          <p:cNvSpPr>
            <a:spLocks noGrp="1"/>
          </p:cNvSpPr>
          <p:nvPr>
            <p:ph idx="1"/>
          </p:nvPr>
        </p:nvSpPr>
        <p:spPr>
          <a:xfrm>
            <a:off x="457200" y="1371600"/>
            <a:ext cx="8229600" cy="4570482"/>
          </a:xfrm>
        </p:spPr>
        <p:txBody>
          <a:bodyPr>
            <a:spAutoFit/>
          </a:bodyPr>
          <a:lstStyle/>
          <a:p>
            <a:pPr marL="0" indent="0">
              <a:lnSpc>
                <a:spcPct val="100000"/>
              </a:lnSpc>
              <a:spcBef>
                <a:spcPts val="0"/>
              </a:spcBef>
              <a:spcAft>
                <a:spcPts val="600"/>
              </a:spcAft>
              <a:buNone/>
            </a:pPr>
            <a:r>
              <a:rPr lang="en-US" sz="3200" b="1" dirty="0">
                <a:latin typeface="Century Gothic" panose="020B0502020202020204" pitchFamily="34" charset="0"/>
              </a:rPr>
              <a:t>Isaiah 35:8 – “… the Way of Holiness”</a:t>
            </a:r>
            <a:endParaRPr lang="en-US" b="1" dirty="0">
              <a:latin typeface="Century Gothic" panose="020B0502020202020204" pitchFamily="34" charset="0"/>
            </a:endParaRPr>
          </a:p>
          <a:p>
            <a:pPr>
              <a:lnSpc>
                <a:spcPct val="100000"/>
              </a:lnSpc>
              <a:spcBef>
                <a:spcPts val="0"/>
              </a:spcBef>
              <a:spcAft>
                <a:spcPts val="600"/>
              </a:spcAft>
            </a:pPr>
            <a:r>
              <a:rPr lang="en-US" dirty="0">
                <a:latin typeface="Century Gothic" panose="020B0502020202020204" pitchFamily="34" charset="0"/>
              </a:rPr>
              <a:t>Holiness is required of God’s people</a:t>
            </a:r>
          </a:p>
          <a:p>
            <a:pPr lvl="1">
              <a:lnSpc>
                <a:spcPct val="100000"/>
              </a:lnSpc>
              <a:spcBef>
                <a:spcPts val="0"/>
              </a:spcBef>
              <a:spcAft>
                <a:spcPts val="600"/>
              </a:spcAft>
            </a:pPr>
            <a:r>
              <a:rPr lang="en-US" sz="2800" dirty="0">
                <a:latin typeface="Century Gothic" panose="020B0502020202020204" pitchFamily="34" charset="0"/>
              </a:rPr>
              <a:t>“Be holy”</a:t>
            </a:r>
          </a:p>
          <a:p>
            <a:pPr lvl="2">
              <a:lnSpc>
                <a:spcPct val="100000"/>
              </a:lnSpc>
              <a:spcBef>
                <a:spcPts val="0"/>
              </a:spcBef>
              <a:spcAft>
                <a:spcPts val="600"/>
              </a:spcAft>
            </a:pPr>
            <a:r>
              <a:rPr lang="en-US" sz="2800" dirty="0">
                <a:latin typeface="Century Gothic" panose="020B0502020202020204" pitchFamily="34" charset="0"/>
              </a:rPr>
              <a:t>Leviticus 19:2 – “You shall be holy”</a:t>
            </a:r>
          </a:p>
          <a:p>
            <a:pPr lvl="2">
              <a:lnSpc>
                <a:spcPct val="100000"/>
              </a:lnSpc>
              <a:spcBef>
                <a:spcPts val="0"/>
              </a:spcBef>
              <a:spcAft>
                <a:spcPts val="600"/>
              </a:spcAft>
            </a:pPr>
            <a:r>
              <a:rPr lang="en-US" sz="2800" dirty="0">
                <a:latin typeface="Century Gothic" panose="020B0502020202020204" pitchFamily="34" charset="0"/>
              </a:rPr>
              <a:t>Leviticus 20:26 – “You shall be holy …”</a:t>
            </a:r>
          </a:p>
          <a:p>
            <a:pPr lvl="2">
              <a:lnSpc>
                <a:spcPct val="100000"/>
              </a:lnSpc>
              <a:spcBef>
                <a:spcPts val="0"/>
              </a:spcBef>
              <a:spcAft>
                <a:spcPts val="600"/>
              </a:spcAft>
            </a:pPr>
            <a:r>
              <a:rPr lang="en-US" sz="2800" dirty="0">
                <a:latin typeface="Century Gothic" panose="020B0502020202020204" pitchFamily="34" charset="0"/>
              </a:rPr>
              <a:t>I Peter 1:13-16 – “you also be holy …”</a:t>
            </a:r>
          </a:p>
          <a:p>
            <a:pPr lvl="1">
              <a:lnSpc>
                <a:spcPct val="100000"/>
              </a:lnSpc>
              <a:spcBef>
                <a:spcPts val="0"/>
              </a:spcBef>
              <a:spcAft>
                <a:spcPts val="600"/>
              </a:spcAft>
            </a:pPr>
            <a:r>
              <a:rPr lang="en-US" sz="2800" dirty="0">
                <a:latin typeface="Century Gothic" panose="020B0502020202020204" pitchFamily="34" charset="0"/>
              </a:rPr>
              <a:t>This is the intention of God from eternity</a:t>
            </a:r>
          </a:p>
          <a:p>
            <a:pPr lvl="2">
              <a:lnSpc>
                <a:spcPct val="100000"/>
              </a:lnSpc>
              <a:spcBef>
                <a:spcPts val="0"/>
              </a:spcBef>
              <a:spcAft>
                <a:spcPts val="600"/>
              </a:spcAft>
            </a:pPr>
            <a:r>
              <a:rPr lang="en-US" sz="2800" dirty="0">
                <a:latin typeface="Century Gothic" panose="020B0502020202020204" pitchFamily="34" charset="0"/>
              </a:rPr>
              <a:t>Ephesians 1:3-4 – “… before the foundation of the world”</a:t>
            </a:r>
          </a:p>
        </p:txBody>
      </p:sp>
    </p:spTree>
    <p:extLst>
      <p:ext uri="{BB962C8B-B14F-4D97-AF65-F5344CB8AC3E}">
        <p14:creationId xmlns:p14="http://schemas.microsoft.com/office/powerpoint/2010/main" val="26988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DE75"/>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E198FA44-30F3-9FCE-7101-002D1D627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ADCB0-6500-A0EC-6B30-7DEED15763B7}"/>
              </a:ext>
            </a:extLst>
          </p:cNvPr>
          <p:cNvSpPr>
            <a:spLocks noGrp="1"/>
          </p:cNvSpPr>
          <p:nvPr>
            <p:ph type="title"/>
          </p:nvPr>
        </p:nvSpPr>
        <p:spPr>
          <a:xfrm>
            <a:off x="457200" y="457200"/>
            <a:ext cx="7886700" cy="646331"/>
          </a:xfrm>
        </p:spPr>
        <p:txBody>
          <a:bodyPr>
            <a:spAutoFit/>
          </a:bodyPr>
          <a:lstStyle/>
          <a:p>
            <a:r>
              <a:rPr lang="en-US" sz="4000" b="1" dirty="0">
                <a:latin typeface="Century Gothic" panose="020B0502020202020204" pitchFamily="34" charset="0"/>
              </a:rPr>
              <a:t>The Way Of Holiness</a:t>
            </a:r>
          </a:p>
        </p:txBody>
      </p:sp>
      <p:sp>
        <p:nvSpPr>
          <p:cNvPr id="3" name="Content Placeholder 2">
            <a:extLst>
              <a:ext uri="{FF2B5EF4-FFF2-40B4-BE49-F238E27FC236}">
                <a16:creationId xmlns:a16="http://schemas.microsoft.com/office/drawing/2014/main" id="{7FDABF33-38BF-1B9A-343B-3F5B8CA3E1F5}"/>
              </a:ext>
            </a:extLst>
          </p:cNvPr>
          <p:cNvSpPr>
            <a:spLocks noGrp="1"/>
          </p:cNvSpPr>
          <p:nvPr>
            <p:ph idx="1"/>
          </p:nvPr>
        </p:nvSpPr>
        <p:spPr>
          <a:xfrm>
            <a:off x="457200" y="1371596"/>
            <a:ext cx="8229600" cy="4416594"/>
          </a:xfrm>
        </p:spPr>
        <p:txBody>
          <a:bodyPr>
            <a:spAutoFit/>
          </a:bodyPr>
          <a:lstStyle/>
          <a:p>
            <a:pPr marL="0" indent="0">
              <a:lnSpc>
                <a:spcPct val="100000"/>
              </a:lnSpc>
              <a:spcBef>
                <a:spcPts val="0"/>
              </a:spcBef>
              <a:spcAft>
                <a:spcPts val="600"/>
              </a:spcAft>
              <a:buNone/>
            </a:pPr>
            <a:r>
              <a:rPr lang="en-US" sz="3200" b="1" dirty="0">
                <a:latin typeface="Century Gothic" panose="020B0502020202020204" pitchFamily="34" charset="0"/>
              </a:rPr>
              <a:t>Isaiah 35:8 – “… the Way of Holiness”</a:t>
            </a:r>
            <a:endParaRPr lang="en-US" b="1" dirty="0">
              <a:latin typeface="Century Gothic" panose="020B0502020202020204" pitchFamily="34" charset="0"/>
            </a:endParaRPr>
          </a:p>
          <a:p>
            <a:pPr>
              <a:lnSpc>
                <a:spcPct val="100000"/>
              </a:lnSpc>
              <a:spcBef>
                <a:spcPts val="0"/>
              </a:spcBef>
              <a:spcAft>
                <a:spcPts val="600"/>
              </a:spcAft>
            </a:pPr>
            <a:r>
              <a:rPr lang="en-US" dirty="0">
                <a:latin typeface="Century Gothic" panose="020B0502020202020204" pitchFamily="34" charset="0"/>
              </a:rPr>
              <a:t>The means: By Jesus’ sacrifice</a:t>
            </a:r>
          </a:p>
          <a:p>
            <a:pPr lvl="1">
              <a:lnSpc>
                <a:spcPct val="100000"/>
              </a:lnSpc>
              <a:spcBef>
                <a:spcPts val="0"/>
              </a:spcBef>
              <a:spcAft>
                <a:spcPts val="600"/>
              </a:spcAft>
            </a:pPr>
            <a:r>
              <a:rPr lang="en-US" sz="2800" dirty="0">
                <a:latin typeface="Century Gothic" panose="020B0502020202020204" pitchFamily="34" charset="0"/>
              </a:rPr>
              <a:t>Ecclesiastes 7:20 – “… not a righteous man on earth …”</a:t>
            </a:r>
          </a:p>
          <a:p>
            <a:pPr lvl="1">
              <a:lnSpc>
                <a:spcPct val="100000"/>
              </a:lnSpc>
              <a:spcBef>
                <a:spcPts val="0"/>
              </a:spcBef>
              <a:spcAft>
                <a:spcPts val="600"/>
              </a:spcAft>
            </a:pPr>
            <a:r>
              <a:rPr lang="en-US" sz="2800" dirty="0">
                <a:latin typeface="Century Gothic" panose="020B0502020202020204" pitchFamily="34" charset="0"/>
              </a:rPr>
              <a:t>Hebrews 10:9-10 – “… we have been sanctified …”</a:t>
            </a:r>
          </a:p>
          <a:p>
            <a:pPr>
              <a:lnSpc>
                <a:spcPct val="100000"/>
              </a:lnSpc>
              <a:spcBef>
                <a:spcPts val="0"/>
              </a:spcBef>
              <a:spcAft>
                <a:spcPts val="600"/>
              </a:spcAft>
            </a:pPr>
            <a:r>
              <a:rPr lang="en-US" dirty="0">
                <a:latin typeface="Century Gothic" panose="020B0502020202020204" pitchFamily="34" charset="0"/>
              </a:rPr>
              <a:t>The blessings of holiness: Life</a:t>
            </a:r>
          </a:p>
          <a:p>
            <a:pPr lvl="1">
              <a:lnSpc>
                <a:spcPct val="100000"/>
              </a:lnSpc>
              <a:spcBef>
                <a:spcPts val="0"/>
              </a:spcBef>
              <a:spcAft>
                <a:spcPts val="600"/>
              </a:spcAft>
            </a:pPr>
            <a:r>
              <a:rPr lang="en-US" sz="2800" dirty="0">
                <a:latin typeface="Century Gothic" panose="020B0502020202020204" pitchFamily="34" charset="0"/>
              </a:rPr>
              <a:t>Romans 6:20-23 – “… the free gift of God is eternal life in Christ Jesus our Lord”</a:t>
            </a:r>
          </a:p>
        </p:txBody>
      </p:sp>
    </p:spTree>
    <p:extLst>
      <p:ext uri="{BB962C8B-B14F-4D97-AF65-F5344CB8AC3E}">
        <p14:creationId xmlns:p14="http://schemas.microsoft.com/office/powerpoint/2010/main" val="314673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DE75"/>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D94F1136-FDF5-927A-55F7-A5AF420EFE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964C30-E159-969C-CFC6-A4C92189EA26}"/>
              </a:ext>
            </a:extLst>
          </p:cNvPr>
          <p:cNvSpPr>
            <a:spLocks noGrp="1"/>
          </p:cNvSpPr>
          <p:nvPr>
            <p:ph type="title"/>
          </p:nvPr>
        </p:nvSpPr>
        <p:spPr>
          <a:xfrm>
            <a:off x="457200" y="457200"/>
            <a:ext cx="7886700" cy="646331"/>
          </a:xfrm>
        </p:spPr>
        <p:txBody>
          <a:bodyPr>
            <a:spAutoFit/>
          </a:bodyPr>
          <a:lstStyle/>
          <a:p>
            <a:r>
              <a:rPr lang="en-US" sz="4000" b="1" dirty="0">
                <a:latin typeface="Century Gothic" panose="020B0502020202020204" pitchFamily="34" charset="0"/>
              </a:rPr>
              <a:t>The Paths Of Righteousness</a:t>
            </a:r>
          </a:p>
        </p:txBody>
      </p:sp>
      <p:sp>
        <p:nvSpPr>
          <p:cNvPr id="3" name="Content Placeholder 2">
            <a:extLst>
              <a:ext uri="{FF2B5EF4-FFF2-40B4-BE49-F238E27FC236}">
                <a16:creationId xmlns:a16="http://schemas.microsoft.com/office/drawing/2014/main" id="{D742D8DF-EA01-243A-4FAD-2282E77F7CE1}"/>
              </a:ext>
            </a:extLst>
          </p:cNvPr>
          <p:cNvSpPr>
            <a:spLocks noGrp="1"/>
          </p:cNvSpPr>
          <p:nvPr>
            <p:ph idx="1"/>
          </p:nvPr>
        </p:nvSpPr>
        <p:spPr>
          <a:xfrm>
            <a:off x="457200" y="1371600"/>
            <a:ext cx="8558784" cy="4909036"/>
          </a:xfrm>
        </p:spPr>
        <p:txBody>
          <a:bodyPr wrap="square">
            <a:spAutoFit/>
          </a:bodyPr>
          <a:lstStyle/>
          <a:p>
            <a:pPr marL="0" indent="0">
              <a:lnSpc>
                <a:spcPct val="100000"/>
              </a:lnSpc>
              <a:spcBef>
                <a:spcPts val="0"/>
              </a:spcBef>
              <a:spcAft>
                <a:spcPts val="600"/>
              </a:spcAft>
              <a:buNone/>
            </a:pPr>
            <a:r>
              <a:rPr lang="en-US" sz="3200" b="1" dirty="0">
                <a:latin typeface="Century Gothic" panose="020B0502020202020204" pitchFamily="34" charset="0"/>
              </a:rPr>
              <a:t>Psalms 23:1-3 – “He leads me in paths of righteousness”</a:t>
            </a:r>
            <a:endParaRPr lang="en-US" b="1" dirty="0">
              <a:latin typeface="Century Gothic" panose="020B0502020202020204" pitchFamily="34" charset="0"/>
            </a:endParaRPr>
          </a:p>
          <a:p>
            <a:pPr>
              <a:lnSpc>
                <a:spcPct val="100000"/>
              </a:lnSpc>
              <a:spcBef>
                <a:spcPts val="0"/>
              </a:spcBef>
              <a:spcAft>
                <a:spcPts val="600"/>
              </a:spcAft>
            </a:pPr>
            <a:r>
              <a:rPr lang="en-US" dirty="0">
                <a:latin typeface="Century Gothic" panose="020B0502020202020204" pitchFamily="34" charset="0"/>
              </a:rPr>
              <a:t>But only in God’s righteousness</a:t>
            </a:r>
          </a:p>
          <a:p>
            <a:pPr lvl="1">
              <a:lnSpc>
                <a:spcPct val="100000"/>
              </a:lnSpc>
              <a:spcBef>
                <a:spcPts val="0"/>
              </a:spcBef>
              <a:spcAft>
                <a:spcPts val="600"/>
              </a:spcAft>
            </a:pPr>
            <a:r>
              <a:rPr lang="en-US" sz="2800" dirty="0">
                <a:latin typeface="Century Gothic" panose="020B0502020202020204" pitchFamily="34" charset="0"/>
              </a:rPr>
              <a:t>Romans 3:21-26 – “But now the righteousness of God has been manifested …”</a:t>
            </a:r>
          </a:p>
          <a:p>
            <a:pPr lvl="1">
              <a:lnSpc>
                <a:spcPct val="100000"/>
              </a:lnSpc>
              <a:spcBef>
                <a:spcPts val="0"/>
              </a:spcBef>
              <a:spcAft>
                <a:spcPts val="600"/>
              </a:spcAft>
            </a:pPr>
            <a:r>
              <a:rPr lang="en-US" sz="2800" dirty="0">
                <a:latin typeface="Century Gothic" panose="020B0502020202020204" pitchFamily="34" charset="0"/>
              </a:rPr>
              <a:t>II Corinthians 5:18-21 – “… in him we might become the righteousness of God”</a:t>
            </a:r>
          </a:p>
          <a:p>
            <a:pPr>
              <a:lnSpc>
                <a:spcPct val="100000"/>
              </a:lnSpc>
              <a:spcBef>
                <a:spcPts val="0"/>
              </a:spcBef>
              <a:spcAft>
                <a:spcPts val="600"/>
              </a:spcAft>
            </a:pPr>
            <a:r>
              <a:rPr lang="en-US" dirty="0">
                <a:latin typeface="Century Gothic" panose="020B0502020202020204" pitchFamily="34" charset="0"/>
              </a:rPr>
              <a:t>Not in our own righteousness</a:t>
            </a:r>
          </a:p>
          <a:p>
            <a:pPr lvl="1">
              <a:lnSpc>
                <a:spcPct val="100000"/>
              </a:lnSpc>
              <a:spcBef>
                <a:spcPts val="0"/>
              </a:spcBef>
              <a:spcAft>
                <a:spcPts val="600"/>
              </a:spcAft>
            </a:pPr>
            <a:r>
              <a:rPr lang="en-US" sz="2800" dirty="0">
                <a:latin typeface="Century Gothic" panose="020B0502020202020204" pitchFamily="34" charset="0"/>
              </a:rPr>
              <a:t>Romans 10:1-4 – “they did not submit to God's righteousness”</a:t>
            </a:r>
          </a:p>
        </p:txBody>
      </p:sp>
    </p:spTree>
    <p:extLst>
      <p:ext uri="{BB962C8B-B14F-4D97-AF65-F5344CB8AC3E}">
        <p14:creationId xmlns:p14="http://schemas.microsoft.com/office/powerpoint/2010/main" val="359196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DE75"/>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C371DB2E-3E24-2366-856A-5717C846AA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C23207-FFA6-32FD-11BD-31A48DD83E92}"/>
              </a:ext>
            </a:extLst>
          </p:cNvPr>
          <p:cNvSpPr>
            <a:spLocks noGrp="1"/>
          </p:cNvSpPr>
          <p:nvPr>
            <p:ph type="title"/>
          </p:nvPr>
        </p:nvSpPr>
        <p:spPr>
          <a:xfrm>
            <a:off x="457200" y="457200"/>
            <a:ext cx="7886700" cy="646331"/>
          </a:xfrm>
        </p:spPr>
        <p:txBody>
          <a:bodyPr>
            <a:spAutoFit/>
          </a:bodyPr>
          <a:lstStyle/>
          <a:p>
            <a:r>
              <a:rPr lang="en-US" sz="4000" b="1" dirty="0">
                <a:latin typeface="Century Gothic" panose="020B0502020202020204" pitchFamily="34" charset="0"/>
              </a:rPr>
              <a:t>The Paths Of Righteousness</a:t>
            </a:r>
          </a:p>
        </p:txBody>
      </p:sp>
      <p:sp>
        <p:nvSpPr>
          <p:cNvPr id="3" name="Content Placeholder 2">
            <a:extLst>
              <a:ext uri="{FF2B5EF4-FFF2-40B4-BE49-F238E27FC236}">
                <a16:creationId xmlns:a16="http://schemas.microsoft.com/office/drawing/2014/main" id="{82F9BF91-D6FC-3577-3D0D-AD03B0DA65AA}"/>
              </a:ext>
            </a:extLst>
          </p:cNvPr>
          <p:cNvSpPr>
            <a:spLocks noGrp="1"/>
          </p:cNvSpPr>
          <p:nvPr>
            <p:ph idx="1"/>
          </p:nvPr>
        </p:nvSpPr>
        <p:spPr>
          <a:xfrm>
            <a:off x="457200" y="1371600"/>
            <a:ext cx="8609682" cy="5416868"/>
          </a:xfrm>
        </p:spPr>
        <p:txBody>
          <a:bodyPr wrap="square">
            <a:spAutoFit/>
          </a:bodyPr>
          <a:lstStyle/>
          <a:p>
            <a:pPr marL="0" indent="0">
              <a:lnSpc>
                <a:spcPct val="100000"/>
              </a:lnSpc>
              <a:spcBef>
                <a:spcPts val="0"/>
              </a:spcBef>
              <a:spcAft>
                <a:spcPts val="600"/>
              </a:spcAft>
              <a:buNone/>
            </a:pPr>
            <a:r>
              <a:rPr lang="en-US" sz="3200" b="1" dirty="0">
                <a:latin typeface="Century Gothic" panose="020B0502020202020204" pitchFamily="34" charset="0"/>
              </a:rPr>
              <a:t>Psalms 23:1-3 – “He leads me in paths of righteousness”</a:t>
            </a:r>
            <a:endParaRPr lang="en-US" b="1" dirty="0">
              <a:latin typeface="Century Gothic" panose="020B0502020202020204" pitchFamily="34" charset="0"/>
            </a:endParaRPr>
          </a:p>
          <a:p>
            <a:pPr>
              <a:lnSpc>
                <a:spcPct val="100000"/>
              </a:lnSpc>
              <a:spcBef>
                <a:spcPts val="0"/>
              </a:spcBef>
              <a:spcAft>
                <a:spcPts val="600"/>
              </a:spcAft>
            </a:pPr>
            <a:r>
              <a:rPr lang="en-US" dirty="0">
                <a:latin typeface="Century Gothic" panose="020B0502020202020204" pitchFamily="34" charset="0"/>
              </a:rPr>
              <a:t>The means: By following God’s instruction</a:t>
            </a:r>
          </a:p>
          <a:p>
            <a:pPr lvl="1">
              <a:lnSpc>
                <a:spcPct val="100000"/>
              </a:lnSpc>
              <a:spcBef>
                <a:spcPts val="0"/>
              </a:spcBef>
              <a:spcAft>
                <a:spcPts val="600"/>
              </a:spcAft>
            </a:pPr>
            <a:r>
              <a:rPr lang="en-US" sz="2800" dirty="0">
                <a:latin typeface="Century Gothic" panose="020B0502020202020204" pitchFamily="34" charset="0"/>
              </a:rPr>
              <a:t>Psalms 145:17-18 – “to all who call on him in truth”</a:t>
            </a:r>
          </a:p>
          <a:p>
            <a:pPr lvl="1">
              <a:lnSpc>
                <a:spcPct val="100000"/>
              </a:lnSpc>
              <a:spcBef>
                <a:spcPts val="0"/>
              </a:spcBef>
              <a:spcAft>
                <a:spcPts val="600"/>
              </a:spcAft>
            </a:pPr>
            <a:r>
              <a:rPr lang="en-US" sz="2800" dirty="0">
                <a:latin typeface="Century Gothic" panose="020B0502020202020204" pitchFamily="34" charset="0"/>
              </a:rPr>
              <a:t>John 5:30 – “…I seek not my own will …”</a:t>
            </a:r>
          </a:p>
          <a:p>
            <a:pPr lvl="1">
              <a:lnSpc>
                <a:spcPct val="100000"/>
              </a:lnSpc>
              <a:spcBef>
                <a:spcPts val="0"/>
              </a:spcBef>
              <a:spcAft>
                <a:spcPts val="600"/>
              </a:spcAft>
            </a:pPr>
            <a:r>
              <a:rPr lang="en-US" sz="2800" dirty="0">
                <a:latin typeface="Century Gothic" panose="020B0502020202020204" pitchFamily="34" charset="0"/>
              </a:rPr>
              <a:t>I John 2:28-29 – “… everyone who practices righteousness has been born of him”</a:t>
            </a:r>
          </a:p>
          <a:p>
            <a:pPr>
              <a:lnSpc>
                <a:spcPct val="100000"/>
              </a:lnSpc>
              <a:spcBef>
                <a:spcPts val="0"/>
              </a:spcBef>
              <a:spcAft>
                <a:spcPts val="600"/>
              </a:spcAft>
            </a:pPr>
            <a:r>
              <a:rPr lang="en-US" dirty="0">
                <a:latin typeface="Century Gothic" panose="020B0502020202020204" pitchFamily="34" charset="0"/>
              </a:rPr>
              <a:t>The blessings of righteousness: Life</a:t>
            </a:r>
          </a:p>
          <a:p>
            <a:pPr lvl="1">
              <a:lnSpc>
                <a:spcPct val="100000"/>
              </a:lnSpc>
              <a:spcBef>
                <a:spcPts val="0"/>
              </a:spcBef>
              <a:spcAft>
                <a:spcPts val="600"/>
              </a:spcAft>
            </a:pPr>
            <a:r>
              <a:rPr lang="en-US" sz="2800" dirty="0">
                <a:latin typeface="Century Gothic" panose="020B0502020202020204" pitchFamily="34" charset="0"/>
              </a:rPr>
              <a:t>Proverbs 12:28 – “In the path of righteousness is life”</a:t>
            </a:r>
          </a:p>
        </p:txBody>
      </p:sp>
    </p:spTree>
    <p:extLst>
      <p:ext uri="{BB962C8B-B14F-4D97-AF65-F5344CB8AC3E}">
        <p14:creationId xmlns:p14="http://schemas.microsoft.com/office/powerpoint/2010/main" val="382543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DE75"/>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56A8B086-8A9A-99DE-AAE6-3A1648D092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46E13E-04DF-6A00-7EDF-409C5651862D}"/>
              </a:ext>
            </a:extLst>
          </p:cNvPr>
          <p:cNvSpPr>
            <a:spLocks noGrp="1"/>
          </p:cNvSpPr>
          <p:nvPr>
            <p:ph type="title"/>
          </p:nvPr>
        </p:nvSpPr>
        <p:spPr>
          <a:xfrm>
            <a:off x="457200" y="457200"/>
            <a:ext cx="7886700" cy="646331"/>
          </a:xfrm>
        </p:spPr>
        <p:txBody>
          <a:bodyPr>
            <a:spAutoFit/>
          </a:bodyPr>
          <a:lstStyle/>
          <a:p>
            <a:r>
              <a:rPr lang="en-US" sz="4000" b="1" dirty="0">
                <a:latin typeface="Century Gothic" panose="020B0502020202020204" pitchFamily="34" charset="0"/>
              </a:rPr>
              <a:t>The Difficult Way</a:t>
            </a:r>
          </a:p>
        </p:txBody>
      </p:sp>
      <p:sp>
        <p:nvSpPr>
          <p:cNvPr id="3" name="Content Placeholder 2">
            <a:extLst>
              <a:ext uri="{FF2B5EF4-FFF2-40B4-BE49-F238E27FC236}">
                <a16:creationId xmlns:a16="http://schemas.microsoft.com/office/drawing/2014/main" id="{B43D1306-6580-1E42-2BFE-E4A241FE77CA}"/>
              </a:ext>
            </a:extLst>
          </p:cNvPr>
          <p:cNvSpPr>
            <a:spLocks noGrp="1"/>
          </p:cNvSpPr>
          <p:nvPr>
            <p:ph idx="1"/>
          </p:nvPr>
        </p:nvSpPr>
        <p:spPr>
          <a:xfrm>
            <a:off x="457200" y="1371600"/>
            <a:ext cx="8229600" cy="3970318"/>
          </a:xfrm>
        </p:spPr>
        <p:txBody>
          <a:bodyPr wrap="square">
            <a:spAutoFit/>
          </a:bodyPr>
          <a:lstStyle/>
          <a:p>
            <a:pPr marL="0" indent="0">
              <a:lnSpc>
                <a:spcPct val="100000"/>
              </a:lnSpc>
              <a:spcBef>
                <a:spcPts val="0"/>
              </a:spcBef>
              <a:spcAft>
                <a:spcPts val="600"/>
              </a:spcAft>
              <a:buNone/>
            </a:pPr>
            <a:r>
              <a:rPr lang="en-US" sz="3200" b="1" dirty="0">
                <a:latin typeface="Century Gothic" panose="020B0502020202020204" pitchFamily="34" charset="0"/>
              </a:rPr>
              <a:t>Matthew 7:14 – “… the way is hard that leads to life”</a:t>
            </a:r>
            <a:endParaRPr lang="en-US" b="1" dirty="0">
              <a:latin typeface="Century Gothic" panose="020B0502020202020204" pitchFamily="34" charset="0"/>
            </a:endParaRPr>
          </a:p>
          <a:p>
            <a:pPr>
              <a:lnSpc>
                <a:spcPct val="100000"/>
              </a:lnSpc>
              <a:spcBef>
                <a:spcPts val="0"/>
              </a:spcBef>
              <a:spcAft>
                <a:spcPts val="600"/>
              </a:spcAft>
            </a:pPr>
            <a:r>
              <a:rPr lang="en-US" dirty="0">
                <a:latin typeface="Century Gothic" panose="020B0502020202020204" pitchFamily="34" charset="0"/>
              </a:rPr>
              <a:t>The Way is unpopular </a:t>
            </a:r>
            <a:r>
              <a:rPr lang="en-US" b="1" dirty="0">
                <a:latin typeface="Century Gothic" panose="020B0502020202020204" pitchFamily="34" charset="0"/>
              </a:rPr>
              <a:t>because</a:t>
            </a:r>
            <a:r>
              <a:rPr lang="en-US" dirty="0">
                <a:latin typeface="Century Gothic" panose="020B0502020202020204" pitchFamily="34" charset="0"/>
              </a:rPr>
              <a:t> it is difficult</a:t>
            </a:r>
          </a:p>
          <a:p>
            <a:pPr lvl="1">
              <a:lnSpc>
                <a:spcPct val="100000"/>
              </a:lnSpc>
              <a:spcBef>
                <a:spcPts val="0"/>
              </a:spcBef>
              <a:spcAft>
                <a:spcPts val="600"/>
              </a:spcAft>
            </a:pPr>
            <a:r>
              <a:rPr lang="en-US" sz="2800" dirty="0">
                <a:latin typeface="Century Gothic" panose="020B0502020202020204" pitchFamily="34" charset="0"/>
              </a:rPr>
              <a:t>Luke 8:4-15 – “… in time of testing fall away”</a:t>
            </a:r>
          </a:p>
          <a:p>
            <a:pPr>
              <a:lnSpc>
                <a:spcPct val="100000"/>
              </a:lnSpc>
              <a:spcBef>
                <a:spcPts val="0"/>
              </a:spcBef>
              <a:spcAft>
                <a:spcPts val="600"/>
              </a:spcAft>
            </a:pPr>
            <a:r>
              <a:rPr lang="en-US" dirty="0">
                <a:latin typeface="Century Gothic" panose="020B0502020202020204" pitchFamily="34" charset="0"/>
              </a:rPr>
              <a:t>We must put forth the effort</a:t>
            </a:r>
          </a:p>
          <a:p>
            <a:pPr lvl="1">
              <a:lnSpc>
                <a:spcPct val="100000"/>
              </a:lnSpc>
              <a:spcBef>
                <a:spcPts val="0"/>
              </a:spcBef>
              <a:spcAft>
                <a:spcPts val="600"/>
              </a:spcAft>
            </a:pPr>
            <a:r>
              <a:rPr lang="en-US" sz="2800" dirty="0">
                <a:latin typeface="Century Gothic" panose="020B0502020202020204" pitchFamily="34" charset="0"/>
              </a:rPr>
              <a:t>Luke 13:24 – “Strive to enter through the narrow door”</a:t>
            </a:r>
          </a:p>
        </p:txBody>
      </p:sp>
    </p:spTree>
    <p:extLst>
      <p:ext uri="{BB962C8B-B14F-4D97-AF65-F5344CB8AC3E}">
        <p14:creationId xmlns:p14="http://schemas.microsoft.com/office/powerpoint/2010/main" val="129532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DE75"/>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17DFB683-C68D-37D2-7F6E-C47EE24F4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C4A303-853E-3A9A-7A37-4F62FCCAB684}"/>
              </a:ext>
            </a:extLst>
          </p:cNvPr>
          <p:cNvSpPr>
            <a:spLocks noGrp="1"/>
          </p:cNvSpPr>
          <p:nvPr>
            <p:ph type="title"/>
          </p:nvPr>
        </p:nvSpPr>
        <p:spPr>
          <a:xfrm>
            <a:off x="457200" y="457200"/>
            <a:ext cx="7886700" cy="646331"/>
          </a:xfrm>
        </p:spPr>
        <p:txBody>
          <a:bodyPr>
            <a:spAutoFit/>
          </a:bodyPr>
          <a:lstStyle/>
          <a:p>
            <a:r>
              <a:rPr lang="en-US" sz="4000" b="1" dirty="0">
                <a:latin typeface="Century Gothic" panose="020B0502020202020204" pitchFamily="34" charset="0"/>
              </a:rPr>
              <a:t>The Difficult Way</a:t>
            </a:r>
          </a:p>
        </p:txBody>
      </p:sp>
      <p:sp>
        <p:nvSpPr>
          <p:cNvPr id="3" name="Content Placeholder 2">
            <a:extLst>
              <a:ext uri="{FF2B5EF4-FFF2-40B4-BE49-F238E27FC236}">
                <a16:creationId xmlns:a16="http://schemas.microsoft.com/office/drawing/2014/main" id="{F9C58CFE-E0B6-5DD7-3D8C-6A24E632C04D}"/>
              </a:ext>
            </a:extLst>
          </p:cNvPr>
          <p:cNvSpPr>
            <a:spLocks noGrp="1"/>
          </p:cNvSpPr>
          <p:nvPr>
            <p:ph idx="1"/>
          </p:nvPr>
        </p:nvSpPr>
        <p:spPr>
          <a:xfrm>
            <a:off x="457200" y="1371600"/>
            <a:ext cx="8686800" cy="5386090"/>
          </a:xfrm>
        </p:spPr>
        <p:txBody>
          <a:bodyPr wrap="square">
            <a:spAutoFit/>
          </a:bodyPr>
          <a:lstStyle/>
          <a:p>
            <a:pPr marL="0" indent="0">
              <a:lnSpc>
                <a:spcPct val="100000"/>
              </a:lnSpc>
              <a:spcBef>
                <a:spcPts val="0"/>
              </a:spcBef>
              <a:buNone/>
            </a:pPr>
            <a:r>
              <a:rPr lang="en-US" sz="3200" b="1" dirty="0">
                <a:latin typeface="Century Gothic" panose="020B0502020202020204" pitchFamily="34" charset="0"/>
              </a:rPr>
              <a:t>Matthew 7:14 – “… the way is hard that leads to life”</a:t>
            </a:r>
            <a:endParaRPr lang="en-US" b="1" dirty="0">
              <a:latin typeface="Century Gothic" panose="020B0502020202020204" pitchFamily="34" charset="0"/>
            </a:endParaRPr>
          </a:p>
          <a:p>
            <a:pPr>
              <a:lnSpc>
                <a:spcPct val="100000"/>
              </a:lnSpc>
              <a:spcBef>
                <a:spcPts val="0"/>
              </a:spcBef>
            </a:pPr>
            <a:r>
              <a:rPr lang="en-US" dirty="0">
                <a:latin typeface="Century Gothic" panose="020B0502020202020204" pitchFamily="34" charset="0"/>
              </a:rPr>
              <a:t>The means that lead to life: Diligence and effort</a:t>
            </a:r>
          </a:p>
          <a:p>
            <a:pPr lvl="1">
              <a:lnSpc>
                <a:spcPct val="100000"/>
              </a:lnSpc>
              <a:spcBef>
                <a:spcPts val="0"/>
              </a:spcBef>
            </a:pPr>
            <a:r>
              <a:rPr lang="en-US" sz="2800" dirty="0">
                <a:latin typeface="Century Gothic" panose="020B0502020202020204" pitchFamily="34" charset="0"/>
              </a:rPr>
              <a:t>II Timothy 2:15 – “Do your best …”</a:t>
            </a:r>
          </a:p>
          <a:p>
            <a:pPr lvl="1">
              <a:lnSpc>
                <a:spcPct val="100000"/>
              </a:lnSpc>
              <a:spcBef>
                <a:spcPts val="0"/>
              </a:spcBef>
            </a:pPr>
            <a:r>
              <a:rPr lang="en-US" sz="2800" dirty="0">
                <a:latin typeface="Century Gothic" panose="020B0502020202020204" pitchFamily="34" charset="0"/>
              </a:rPr>
              <a:t>Hebrews 4:9-11 – “… strive to enter that rest”</a:t>
            </a:r>
          </a:p>
          <a:p>
            <a:pPr lvl="1">
              <a:lnSpc>
                <a:spcPct val="100000"/>
              </a:lnSpc>
              <a:spcBef>
                <a:spcPts val="0"/>
              </a:spcBef>
            </a:pPr>
            <a:r>
              <a:rPr lang="en-US" sz="2800" dirty="0">
                <a:latin typeface="Century Gothic" panose="020B0502020202020204" pitchFamily="34" charset="0"/>
              </a:rPr>
              <a:t>II Peter 1:5, 10 – “be all the more diligent …”</a:t>
            </a:r>
          </a:p>
          <a:p>
            <a:pPr lvl="1">
              <a:lnSpc>
                <a:spcPct val="100000"/>
              </a:lnSpc>
              <a:spcBef>
                <a:spcPts val="0"/>
              </a:spcBef>
            </a:pPr>
            <a:r>
              <a:rPr lang="en-US" sz="2800" dirty="0">
                <a:latin typeface="Century Gothic" panose="020B0502020202020204" pitchFamily="34" charset="0"/>
              </a:rPr>
              <a:t>Hebrews 6:17-20 – “… hold fast to the hope”</a:t>
            </a:r>
          </a:p>
          <a:p>
            <a:pPr lvl="1">
              <a:lnSpc>
                <a:spcPct val="100000"/>
              </a:lnSpc>
              <a:spcBef>
                <a:spcPts val="0"/>
              </a:spcBef>
            </a:pPr>
            <a:r>
              <a:rPr lang="en-US" sz="2800" dirty="0">
                <a:latin typeface="Century Gothic" panose="020B0502020202020204" pitchFamily="34" charset="0"/>
              </a:rPr>
              <a:t>Hebrews 13:5 – “… be content with what you have”</a:t>
            </a:r>
            <a:endParaRPr lang="en-US" dirty="0">
              <a:latin typeface="Century Gothic" panose="020B0502020202020204" pitchFamily="34" charset="0"/>
            </a:endParaRPr>
          </a:p>
          <a:p>
            <a:pPr>
              <a:lnSpc>
                <a:spcPct val="100000"/>
              </a:lnSpc>
              <a:spcBef>
                <a:spcPts val="0"/>
              </a:spcBef>
            </a:pPr>
            <a:r>
              <a:rPr lang="en-US" dirty="0">
                <a:latin typeface="Century Gothic" panose="020B0502020202020204" pitchFamily="34" charset="0"/>
              </a:rPr>
              <a:t>The blessings: Life</a:t>
            </a:r>
          </a:p>
          <a:p>
            <a:pPr lvl="1">
              <a:lnSpc>
                <a:spcPct val="100000"/>
              </a:lnSpc>
              <a:spcBef>
                <a:spcPts val="0"/>
              </a:spcBef>
            </a:pPr>
            <a:r>
              <a:rPr lang="en-US" sz="2800" dirty="0">
                <a:latin typeface="Century Gothic" panose="020B0502020202020204" pitchFamily="34" charset="0"/>
              </a:rPr>
              <a:t>Matthew 7:13-14 – “… the way is hard that leads to life”</a:t>
            </a:r>
          </a:p>
        </p:txBody>
      </p:sp>
    </p:spTree>
    <p:extLst>
      <p:ext uri="{BB962C8B-B14F-4D97-AF65-F5344CB8AC3E}">
        <p14:creationId xmlns:p14="http://schemas.microsoft.com/office/powerpoint/2010/main" val="255799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DE75"/>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C83270C9-F137-FB57-378C-2F2195F98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11D49-833F-0B28-066B-CB3182435108}"/>
              </a:ext>
            </a:extLst>
          </p:cNvPr>
          <p:cNvSpPr>
            <a:spLocks noGrp="1"/>
          </p:cNvSpPr>
          <p:nvPr>
            <p:ph type="title"/>
          </p:nvPr>
        </p:nvSpPr>
        <p:spPr>
          <a:xfrm>
            <a:off x="457200" y="457200"/>
            <a:ext cx="7886700" cy="646331"/>
          </a:xfrm>
        </p:spPr>
        <p:txBody>
          <a:bodyPr>
            <a:spAutoFit/>
          </a:bodyPr>
          <a:lstStyle/>
          <a:p>
            <a:r>
              <a:rPr lang="en-US" sz="4000" b="1" dirty="0">
                <a:latin typeface="Century Gothic" panose="020B0502020202020204" pitchFamily="34" charset="0"/>
              </a:rPr>
              <a:t>The Way Of Life</a:t>
            </a:r>
          </a:p>
        </p:txBody>
      </p:sp>
      <p:sp>
        <p:nvSpPr>
          <p:cNvPr id="3" name="Content Placeholder 2">
            <a:extLst>
              <a:ext uri="{FF2B5EF4-FFF2-40B4-BE49-F238E27FC236}">
                <a16:creationId xmlns:a16="http://schemas.microsoft.com/office/drawing/2014/main" id="{9287628A-FF22-ADE6-12DB-6B7D44800F80}"/>
              </a:ext>
            </a:extLst>
          </p:cNvPr>
          <p:cNvSpPr>
            <a:spLocks noGrp="1"/>
          </p:cNvSpPr>
          <p:nvPr>
            <p:ph idx="1"/>
          </p:nvPr>
        </p:nvSpPr>
        <p:spPr>
          <a:xfrm>
            <a:off x="457199" y="1371600"/>
            <a:ext cx="8422395" cy="4493538"/>
          </a:xfrm>
        </p:spPr>
        <p:txBody>
          <a:bodyPr wrap="square">
            <a:spAutoFit/>
          </a:bodyPr>
          <a:lstStyle/>
          <a:p>
            <a:pPr marL="0" indent="0">
              <a:lnSpc>
                <a:spcPct val="100000"/>
              </a:lnSpc>
              <a:spcBef>
                <a:spcPts val="0"/>
              </a:spcBef>
              <a:spcAft>
                <a:spcPts val="600"/>
              </a:spcAft>
              <a:buNone/>
            </a:pPr>
            <a:r>
              <a:rPr lang="en-US" sz="3200" b="1" dirty="0">
                <a:latin typeface="Century Gothic" panose="020B0502020202020204" pitchFamily="34" charset="0"/>
              </a:rPr>
              <a:t>Proverbs 10:16-17 – “… on the path to life”</a:t>
            </a:r>
          </a:p>
          <a:p>
            <a:pPr>
              <a:lnSpc>
                <a:spcPct val="100000"/>
              </a:lnSpc>
              <a:spcBef>
                <a:spcPts val="0"/>
              </a:spcBef>
              <a:spcAft>
                <a:spcPts val="600"/>
              </a:spcAft>
            </a:pPr>
            <a:r>
              <a:rPr lang="en-US" dirty="0">
                <a:latin typeface="Century Gothic" panose="020B0502020202020204" pitchFamily="34" charset="0"/>
              </a:rPr>
              <a:t>The way of life is through Jesus</a:t>
            </a:r>
          </a:p>
          <a:p>
            <a:pPr lvl="1">
              <a:lnSpc>
                <a:spcPct val="100000"/>
              </a:lnSpc>
              <a:spcBef>
                <a:spcPts val="0"/>
              </a:spcBef>
              <a:spcAft>
                <a:spcPts val="600"/>
              </a:spcAft>
            </a:pPr>
            <a:r>
              <a:rPr lang="en-US" sz="2800" dirty="0">
                <a:latin typeface="Century Gothic" panose="020B0502020202020204" pitchFamily="34" charset="0"/>
              </a:rPr>
              <a:t>John 14:6-7 – “I am the way, and the truth, and the life”</a:t>
            </a:r>
          </a:p>
          <a:p>
            <a:pPr lvl="1">
              <a:lnSpc>
                <a:spcPct val="100000"/>
              </a:lnSpc>
              <a:spcBef>
                <a:spcPts val="0"/>
              </a:spcBef>
              <a:spcAft>
                <a:spcPts val="600"/>
              </a:spcAft>
            </a:pPr>
            <a:r>
              <a:rPr lang="en-US" sz="2800" dirty="0">
                <a:latin typeface="Century Gothic" panose="020B0502020202020204" pitchFamily="34" charset="0"/>
              </a:rPr>
              <a:t>John 4:14 – “The water that I will give him”</a:t>
            </a:r>
          </a:p>
          <a:p>
            <a:pPr>
              <a:lnSpc>
                <a:spcPct val="100000"/>
              </a:lnSpc>
              <a:spcBef>
                <a:spcPts val="0"/>
              </a:spcBef>
              <a:spcAft>
                <a:spcPts val="600"/>
              </a:spcAft>
            </a:pPr>
            <a:r>
              <a:rPr lang="en-US" dirty="0">
                <a:latin typeface="Century Gothic" panose="020B0502020202020204" pitchFamily="34" charset="0"/>
              </a:rPr>
              <a:t>His words lead us</a:t>
            </a:r>
          </a:p>
          <a:p>
            <a:pPr lvl="1">
              <a:lnSpc>
                <a:spcPct val="100000"/>
              </a:lnSpc>
              <a:spcBef>
                <a:spcPts val="0"/>
              </a:spcBef>
              <a:spcAft>
                <a:spcPts val="600"/>
              </a:spcAft>
            </a:pPr>
            <a:r>
              <a:rPr lang="en-US" sz="2800" dirty="0">
                <a:latin typeface="Century Gothic" panose="020B0502020202020204" pitchFamily="34" charset="0"/>
              </a:rPr>
              <a:t>John 6:66-69 – “You have the words of eternal life”</a:t>
            </a:r>
          </a:p>
          <a:p>
            <a:pPr lvl="1">
              <a:lnSpc>
                <a:spcPct val="100000"/>
              </a:lnSpc>
              <a:spcBef>
                <a:spcPts val="0"/>
              </a:spcBef>
              <a:spcAft>
                <a:spcPts val="600"/>
              </a:spcAft>
            </a:pPr>
            <a:r>
              <a:rPr lang="en-US" sz="2800" dirty="0">
                <a:latin typeface="Century Gothic" panose="020B0502020202020204" pitchFamily="34" charset="0"/>
              </a:rPr>
              <a:t>I John 1:1-4 – “concerning the word of life”</a:t>
            </a:r>
          </a:p>
        </p:txBody>
      </p:sp>
    </p:spTree>
    <p:extLst>
      <p:ext uri="{BB962C8B-B14F-4D97-AF65-F5344CB8AC3E}">
        <p14:creationId xmlns:p14="http://schemas.microsoft.com/office/powerpoint/2010/main" val="230451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DE75"/>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b="100000"/>
          </a:path>
          <a:tileRect t="-100000" r="-100000"/>
        </a:gradFill>
        <a:effectLst/>
      </p:bgPr>
    </p:bg>
    <p:spTree>
      <p:nvGrpSpPr>
        <p:cNvPr id="1" name="">
          <a:extLst>
            <a:ext uri="{FF2B5EF4-FFF2-40B4-BE49-F238E27FC236}">
              <a16:creationId xmlns:a16="http://schemas.microsoft.com/office/drawing/2014/main" id="{72A2F718-A7B6-05CB-5B36-AB3F0D9C5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8D34FF-680C-1B17-A8A9-3A840D3E510A}"/>
              </a:ext>
            </a:extLst>
          </p:cNvPr>
          <p:cNvSpPr>
            <a:spLocks noGrp="1"/>
          </p:cNvSpPr>
          <p:nvPr>
            <p:ph type="title"/>
          </p:nvPr>
        </p:nvSpPr>
        <p:spPr>
          <a:xfrm>
            <a:off x="457200" y="457200"/>
            <a:ext cx="7886700" cy="646331"/>
          </a:xfrm>
        </p:spPr>
        <p:txBody>
          <a:bodyPr>
            <a:spAutoFit/>
          </a:bodyPr>
          <a:lstStyle/>
          <a:p>
            <a:r>
              <a:rPr lang="en-US" sz="4000" b="1" dirty="0">
                <a:latin typeface="Century Gothic" panose="020B0502020202020204" pitchFamily="34" charset="0"/>
              </a:rPr>
              <a:t>The Way Of Life</a:t>
            </a:r>
          </a:p>
        </p:txBody>
      </p:sp>
      <p:sp>
        <p:nvSpPr>
          <p:cNvPr id="3" name="Content Placeholder 2">
            <a:extLst>
              <a:ext uri="{FF2B5EF4-FFF2-40B4-BE49-F238E27FC236}">
                <a16:creationId xmlns:a16="http://schemas.microsoft.com/office/drawing/2014/main" id="{2830A082-F0BC-8F85-822C-8719AE438471}"/>
              </a:ext>
            </a:extLst>
          </p:cNvPr>
          <p:cNvSpPr>
            <a:spLocks noGrp="1"/>
          </p:cNvSpPr>
          <p:nvPr>
            <p:ph idx="1"/>
          </p:nvPr>
        </p:nvSpPr>
        <p:spPr>
          <a:xfrm>
            <a:off x="457199" y="1371600"/>
            <a:ext cx="8422395" cy="4262705"/>
          </a:xfrm>
        </p:spPr>
        <p:txBody>
          <a:bodyPr wrap="square">
            <a:spAutoFit/>
          </a:bodyPr>
          <a:lstStyle/>
          <a:p>
            <a:pPr marL="0" indent="0">
              <a:lnSpc>
                <a:spcPct val="100000"/>
              </a:lnSpc>
              <a:spcBef>
                <a:spcPts val="0"/>
              </a:spcBef>
              <a:spcAft>
                <a:spcPts val="600"/>
              </a:spcAft>
              <a:buNone/>
            </a:pPr>
            <a:r>
              <a:rPr lang="en-US" sz="3200" b="1" dirty="0">
                <a:latin typeface="Century Gothic" panose="020B0502020202020204" pitchFamily="34" charset="0"/>
              </a:rPr>
              <a:t>Proverbs 10:16-17 – “… on the path to life”</a:t>
            </a:r>
          </a:p>
          <a:p>
            <a:pPr>
              <a:lnSpc>
                <a:spcPct val="100000"/>
              </a:lnSpc>
              <a:spcBef>
                <a:spcPts val="0"/>
              </a:spcBef>
              <a:spcAft>
                <a:spcPts val="600"/>
              </a:spcAft>
            </a:pPr>
            <a:r>
              <a:rPr lang="en-US" dirty="0">
                <a:latin typeface="Century Gothic" panose="020B0502020202020204" pitchFamily="34" charset="0"/>
              </a:rPr>
              <a:t>There are </a:t>
            </a:r>
            <a:r>
              <a:rPr lang="en-US" b="1" dirty="0">
                <a:latin typeface="Century Gothic" panose="020B0502020202020204" pitchFamily="34" charset="0"/>
              </a:rPr>
              <a:t>not</a:t>
            </a:r>
            <a:r>
              <a:rPr lang="en-US" dirty="0">
                <a:latin typeface="Century Gothic" panose="020B0502020202020204" pitchFamily="34" charset="0"/>
              </a:rPr>
              <a:t> many roads to Heaven</a:t>
            </a:r>
          </a:p>
          <a:p>
            <a:pPr lvl="1">
              <a:lnSpc>
                <a:spcPct val="100000"/>
              </a:lnSpc>
              <a:spcBef>
                <a:spcPts val="0"/>
              </a:spcBef>
              <a:spcAft>
                <a:spcPts val="600"/>
              </a:spcAft>
            </a:pPr>
            <a:r>
              <a:rPr lang="en-US" sz="2800" dirty="0">
                <a:latin typeface="Century Gothic" panose="020B0502020202020204" pitchFamily="34" charset="0"/>
              </a:rPr>
              <a:t>Acts 4:12 – “And there is salvation in no one else, for there is no other name under heaven given among men by which we must be saved”</a:t>
            </a:r>
          </a:p>
          <a:p>
            <a:pPr lvl="1">
              <a:lnSpc>
                <a:spcPct val="100000"/>
              </a:lnSpc>
              <a:spcBef>
                <a:spcPts val="0"/>
              </a:spcBef>
              <a:spcAft>
                <a:spcPts val="600"/>
              </a:spcAft>
            </a:pPr>
            <a:r>
              <a:rPr lang="en-US" sz="2800" dirty="0">
                <a:latin typeface="Century Gothic" panose="020B0502020202020204" pitchFamily="34" charset="0"/>
              </a:rPr>
              <a:t>John 14:6 – “Jesus said to him, ‘I am the way, and the truth, and the life. No one comes to the Father except through me.’”</a:t>
            </a:r>
          </a:p>
        </p:txBody>
      </p:sp>
    </p:spTree>
    <p:extLst>
      <p:ext uri="{BB962C8B-B14F-4D97-AF65-F5344CB8AC3E}">
        <p14:creationId xmlns:p14="http://schemas.microsoft.com/office/powerpoint/2010/main" val="369458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357</TotalTime>
  <Words>3740</Words>
  <Application>Microsoft Office PowerPoint</Application>
  <PresentationFormat>On-screen Show (4:3)</PresentationFormat>
  <Paragraphs>192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Century Gothic</vt:lpstr>
      <vt:lpstr>Office Theme</vt:lpstr>
      <vt:lpstr>PowerPoint Presentation</vt:lpstr>
      <vt:lpstr>The Way Of Holiness</vt:lpstr>
      <vt:lpstr>The Way Of Holiness</vt:lpstr>
      <vt:lpstr>The Paths Of Righteousness</vt:lpstr>
      <vt:lpstr>The Paths Of Righteousness</vt:lpstr>
      <vt:lpstr>The Difficult Way</vt:lpstr>
      <vt:lpstr>The Difficult Way</vt:lpstr>
      <vt:lpstr>The Way Of Life</vt:lpstr>
      <vt:lpstr>The Way Of Life</vt:lpstr>
      <vt:lpstr>PowerPoint Presentation</vt:lpstr>
      <vt:lpstr>Obeying The Gospel</vt:lpstr>
      <vt:lpstr>Obeying The Gospel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Seldom Taken</dc:title>
  <dc:creator>Richard Lidh; Steven Harper</dc:creator>
  <cp:lastModifiedBy>Richard Lidh</cp:lastModifiedBy>
  <cp:revision>5</cp:revision>
  <cp:lastPrinted>2025-10-04T20:07:07Z</cp:lastPrinted>
  <dcterms:created xsi:type="dcterms:W3CDTF">2025-10-04T00:29:10Z</dcterms:created>
  <dcterms:modified xsi:type="dcterms:W3CDTF">2025-10-12T01:41:25Z</dcterms:modified>
</cp:coreProperties>
</file>